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7" r:id="rId3"/>
    <p:sldId id="258" r:id="rId5"/>
    <p:sldId id="273" r:id="rId6"/>
    <p:sldId id="259" r:id="rId7"/>
    <p:sldId id="266" r:id="rId8"/>
    <p:sldId id="267" r:id="rId9"/>
    <p:sldId id="256" r:id="rId10"/>
    <p:sldId id="274" r:id="rId11"/>
    <p:sldId id="260" r:id="rId12"/>
    <p:sldId id="275" r:id="rId13"/>
    <p:sldId id="262" r:id="rId14"/>
    <p:sldId id="276" r:id="rId15"/>
    <p:sldId id="261" r:id="rId16"/>
    <p:sldId id="263" r:id="rId17"/>
    <p:sldId id="277" r:id="rId18"/>
  </p:sldIdLst>
  <p:sldSz cx="9144000" cy="5143500" type="screen16x9"/>
  <p:notesSz cx="6858000" cy="9144000"/>
  <p:embeddedFontLst>
    <p:embeddedFont>
      <p:font typeface="Calibri" panose="020F0502020204030204"/>
      <p:regular r:id="rId22"/>
    </p:embeddedFont>
    <p:embeddedFont>
      <p:font typeface="Bookman Old Style" panose="02050604050505020204" pitchFamily="18" charset="0"/>
      <p:regular r:id="rId23"/>
      <p:bold r:id="rId24"/>
      <p: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152" userDrawn="1">
          <p15:clr>
            <a:srgbClr val="A4A3A4"/>
          </p15:clr>
        </p15:guide>
        <p15:guide id="2" pos="2850" userDrawn="1">
          <p15:clr>
            <a:srgbClr val="A4A3A4"/>
          </p15:clr>
        </p15:guide>
        <p15:guide id="3" orient="horz" pos="41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D3205E1-8B83-452B-8570-0B3C4014EA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93" d="100"/>
          <a:sy n="93" d="100"/>
        </p:scale>
        <p:origin x="726" y="66"/>
      </p:cViewPr>
      <p:guideLst>
        <p:guide orient="horz" pos="1152"/>
        <p:guide pos="2850"/>
        <p:guide orient="horz" pos="413"/>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font" Target="fonts/font4.fntdata"/><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11"/>
        <p:cNvGrpSpPr/>
        <p:nvPr/>
      </p:nvGrpSpPr>
      <p:grpSpPr>
        <a:xfrm>
          <a:off x="0" y="0"/>
          <a:ext cx="0" cy="0"/>
          <a:chOff x="0" y="0"/>
          <a:chExt cx="0" cy="0"/>
        </a:xfrm>
      </p:grpSpPr>
      <p:sp>
        <p:nvSpPr>
          <p:cNvPr id="12" name="Google Shape;12;p20"/>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SzPts val="207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0"/>
          <p:cNvSpPr txBox="1">
            <a:spLocks noGrp="1"/>
          </p:cNvSpPr>
          <p:nvPr>
            <p:ph type="body" idx="1"/>
          </p:nvPr>
        </p:nvSpPr>
        <p:spPr>
          <a:xfrm>
            <a:off x="457200" y="1200152"/>
            <a:ext cx="8229600" cy="3394500"/>
          </a:xfrm>
          <a:prstGeom prst="rect">
            <a:avLst/>
          </a:prstGeom>
          <a:noFill/>
          <a:ln>
            <a:noFill/>
          </a:ln>
        </p:spPr>
        <p:txBody>
          <a:bodyPr spcFirstLastPara="1" wrap="square" lIns="94100" tIns="47025" rIns="94100" bIns="47025" anchor="t" anchorCtr="0">
            <a:noAutofit/>
          </a:bodyPr>
          <a:lstStyle>
            <a:lvl1pPr marL="457200" lvl="0" indent="-1187450" algn="l">
              <a:lnSpc>
                <a:spcPct val="100000"/>
              </a:lnSpc>
              <a:spcBef>
                <a:spcPts val="3020"/>
              </a:spcBef>
              <a:spcAft>
                <a:spcPts val="0"/>
              </a:spcAft>
              <a:buSzPts val="15100"/>
              <a:buChar char="•"/>
              <a:defRPr/>
            </a:lvl1pPr>
            <a:lvl2pPr marL="914400" lvl="1" indent="-1066800" algn="l">
              <a:lnSpc>
                <a:spcPct val="100000"/>
              </a:lnSpc>
              <a:spcBef>
                <a:spcPts val="2640"/>
              </a:spcBef>
              <a:spcAft>
                <a:spcPts val="0"/>
              </a:spcAft>
              <a:buSzPts val="13200"/>
              <a:buChar char="–"/>
              <a:defRPr/>
            </a:lvl2pPr>
            <a:lvl3pPr marL="1371600" lvl="2" indent="-946150" algn="l">
              <a:lnSpc>
                <a:spcPct val="100000"/>
              </a:lnSpc>
              <a:spcBef>
                <a:spcPts val="2260"/>
              </a:spcBef>
              <a:spcAft>
                <a:spcPts val="0"/>
              </a:spcAft>
              <a:buSzPts val="11300"/>
              <a:buChar char="•"/>
              <a:defRPr/>
            </a:lvl3pPr>
            <a:lvl4pPr marL="1828800" lvl="3" indent="-825500" algn="l">
              <a:lnSpc>
                <a:spcPct val="100000"/>
              </a:lnSpc>
              <a:spcBef>
                <a:spcPts val="1880"/>
              </a:spcBef>
              <a:spcAft>
                <a:spcPts val="0"/>
              </a:spcAft>
              <a:buSzPts val="9400"/>
              <a:buChar char="–"/>
              <a:defRPr/>
            </a:lvl4pPr>
            <a:lvl5pPr marL="2286000" lvl="4" indent="-825500" algn="l">
              <a:lnSpc>
                <a:spcPct val="100000"/>
              </a:lnSpc>
              <a:spcBef>
                <a:spcPts val="1880"/>
              </a:spcBef>
              <a:spcAft>
                <a:spcPts val="0"/>
              </a:spcAft>
              <a:buSzPts val="9400"/>
              <a:buChar char="»"/>
              <a:defRPr/>
            </a:lvl5pPr>
            <a:lvl6pPr marL="2743200" lvl="5" indent="-825500" algn="l">
              <a:lnSpc>
                <a:spcPct val="100000"/>
              </a:lnSpc>
              <a:spcBef>
                <a:spcPts val="1880"/>
              </a:spcBef>
              <a:spcAft>
                <a:spcPts val="0"/>
              </a:spcAft>
              <a:buSzPts val="9400"/>
              <a:buChar char="•"/>
              <a:defRPr/>
            </a:lvl6pPr>
            <a:lvl7pPr marL="3200400" lvl="6" indent="-825500" algn="l">
              <a:lnSpc>
                <a:spcPct val="100000"/>
              </a:lnSpc>
              <a:spcBef>
                <a:spcPts val="1880"/>
              </a:spcBef>
              <a:spcAft>
                <a:spcPts val="0"/>
              </a:spcAft>
              <a:buSzPts val="9400"/>
              <a:buChar char="•"/>
              <a:defRPr/>
            </a:lvl7pPr>
            <a:lvl8pPr marL="3657600" lvl="7" indent="-825500" algn="l">
              <a:lnSpc>
                <a:spcPct val="100000"/>
              </a:lnSpc>
              <a:spcBef>
                <a:spcPts val="1880"/>
              </a:spcBef>
              <a:spcAft>
                <a:spcPts val="0"/>
              </a:spcAft>
              <a:buSzPts val="9400"/>
              <a:buChar char="•"/>
              <a:defRPr/>
            </a:lvl8pPr>
            <a:lvl9pPr marL="4114800" lvl="8" indent="-825500" algn="l">
              <a:lnSpc>
                <a:spcPct val="100000"/>
              </a:lnSpc>
              <a:spcBef>
                <a:spcPts val="1880"/>
              </a:spcBef>
              <a:spcAft>
                <a:spcPts val="0"/>
              </a:spcAft>
              <a:buSzPts val="9400"/>
              <a:buChar char="•"/>
              <a:defRPr/>
            </a:lvl9pPr>
          </a:lstStyle>
          <a:p/>
        </p:txBody>
      </p:sp>
      <p:sp>
        <p:nvSpPr>
          <p:cNvPr id="14" name="Google Shape;14;p20"/>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20"/>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Department of Computer Science and Engineering</a:t>
            </a:r>
            <a:endParaRPr lang="en-US" smtClean="0"/>
          </a:p>
        </p:txBody>
      </p:sp>
      <p:sp>
        <p:nvSpPr>
          <p:cNvPr id="16" name="Google Shape;16;p20"/>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17"/>
        <p:cNvGrpSpPr/>
        <p:nvPr/>
      </p:nvGrpSpPr>
      <p:grpSpPr>
        <a:xfrm>
          <a:off x="0" y="0"/>
          <a:ext cx="0" cy="0"/>
          <a:chOff x="0" y="0"/>
          <a:chExt cx="0" cy="0"/>
        </a:xfrm>
      </p:grpSpPr>
      <p:sp>
        <p:nvSpPr>
          <p:cNvPr id="18" name="Google Shape;18;p21"/>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1"/>
          <p:cNvSpPr txBox="1">
            <a:spLocks noGrp="1"/>
          </p:cNvSpPr>
          <p:nvPr>
            <p:ph type="body" idx="1"/>
          </p:nvPr>
        </p:nvSpPr>
        <p:spPr>
          <a:xfrm>
            <a:off x="457200" y="1200152"/>
            <a:ext cx="4038600" cy="3394500"/>
          </a:xfrm>
          <a:prstGeom prst="rect">
            <a:avLst/>
          </a:prstGeom>
          <a:noFill/>
          <a:ln>
            <a:noFill/>
          </a:ln>
        </p:spPr>
        <p:txBody>
          <a:bodyPr spcFirstLastPara="1" wrap="square" lIns="94100" tIns="47025" rIns="94100" bIns="47025" anchor="t" anchorCtr="0">
            <a:noAutofit/>
          </a:bodyPr>
          <a:lstStyle>
            <a:lvl1pPr marL="457200" lvl="0" indent="-1066800" algn="l">
              <a:lnSpc>
                <a:spcPct val="100000"/>
              </a:lnSpc>
              <a:spcBef>
                <a:spcPts val="575"/>
              </a:spcBef>
              <a:spcAft>
                <a:spcPts val="0"/>
              </a:spcAft>
              <a:buClr>
                <a:schemeClr val="dk1"/>
              </a:buClr>
              <a:buSzPts val="13200"/>
              <a:buChar char="•"/>
              <a:defRPr sz="2900"/>
            </a:lvl1pPr>
            <a:lvl2pPr marL="914400" lvl="1" indent="-946150" algn="l">
              <a:lnSpc>
                <a:spcPct val="100000"/>
              </a:lnSpc>
              <a:spcBef>
                <a:spcPts val="495"/>
              </a:spcBef>
              <a:spcAft>
                <a:spcPts val="0"/>
              </a:spcAft>
              <a:buClr>
                <a:schemeClr val="dk1"/>
              </a:buClr>
              <a:buSzPts val="11300"/>
              <a:buChar char="–"/>
              <a:defRPr sz="2500"/>
            </a:lvl2pPr>
            <a:lvl3pPr marL="1371600" lvl="2" indent="-825500" algn="l">
              <a:lnSpc>
                <a:spcPct val="100000"/>
              </a:lnSpc>
              <a:spcBef>
                <a:spcPts val="410"/>
              </a:spcBef>
              <a:spcAft>
                <a:spcPts val="0"/>
              </a:spcAft>
              <a:buClr>
                <a:schemeClr val="dk1"/>
              </a:buClr>
              <a:buSzPts val="9400"/>
              <a:buChar char="•"/>
              <a:defRPr sz="2100"/>
            </a:lvl3pPr>
            <a:lvl4pPr marL="1828800" lvl="3" indent="-768350" algn="l">
              <a:lnSpc>
                <a:spcPct val="100000"/>
              </a:lnSpc>
              <a:spcBef>
                <a:spcPts val="370"/>
              </a:spcBef>
              <a:spcAft>
                <a:spcPts val="0"/>
              </a:spcAft>
              <a:buClr>
                <a:schemeClr val="dk1"/>
              </a:buClr>
              <a:buSzPts val="8500"/>
              <a:buChar char="–"/>
              <a:defRPr sz="1900"/>
            </a:lvl4pPr>
            <a:lvl5pPr marL="2286000" lvl="4" indent="-768350" algn="l">
              <a:lnSpc>
                <a:spcPct val="100000"/>
              </a:lnSpc>
              <a:spcBef>
                <a:spcPts val="370"/>
              </a:spcBef>
              <a:spcAft>
                <a:spcPts val="0"/>
              </a:spcAft>
              <a:buClr>
                <a:schemeClr val="dk1"/>
              </a:buClr>
              <a:buSzPts val="8500"/>
              <a:buChar char="»"/>
              <a:defRPr sz="1900"/>
            </a:lvl5pPr>
            <a:lvl6pPr marL="2743200" lvl="5" indent="-768350" algn="l">
              <a:lnSpc>
                <a:spcPct val="100000"/>
              </a:lnSpc>
              <a:spcBef>
                <a:spcPts val="370"/>
              </a:spcBef>
              <a:spcAft>
                <a:spcPts val="0"/>
              </a:spcAft>
              <a:buClr>
                <a:schemeClr val="dk1"/>
              </a:buClr>
              <a:buSzPts val="8500"/>
              <a:buChar char="•"/>
              <a:defRPr sz="1900"/>
            </a:lvl6pPr>
            <a:lvl7pPr marL="3200400" lvl="6" indent="-768350" algn="l">
              <a:lnSpc>
                <a:spcPct val="100000"/>
              </a:lnSpc>
              <a:spcBef>
                <a:spcPts val="370"/>
              </a:spcBef>
              <a:spcAft>
                <a:spcPts val="0"/>
              </a:spcAft>
              <a:buClr>
                <a:schemeClr val="dk1"/>
              </a:buClr>
              <a:buSzPts val="8500"/>
              <a:buChar char="•"/>
              <a:defRPr sz="1900"/>
            </a:lvl7pPr>
            <a:lvl8pPr marL="3657600" lvl="7" indent="-768350" algn="l">
              <a:lnSpc>
                <a:spcPct val="100000"/>
              </a:lnSpc>
              <a:spcBef>
                <a:spcPts val="370"/>
              </a:spcBef>
              <a:spcAft>
                <a:spcPts val="0"/>
              </a:spcAft>
              <a:buClr>
                <a:schemeClr val="dk1"/>
              </a:buClr>
              <a:buSzPts val="8500"/>
              <a:buChar char="•"/>
              <a:defRPr sz="1900"/>
            </a:lvl8pPr>
            <a:lvl9pPr marL="4114800" lvl="8" indent="-768350" algn="l">
              <a:lnSpc>
                <a:spcPct val="100000"/>
              </a:lnSpc>
              <a:spcBef>
                <a:spcPts val="370"/>
              </a:spcBef>
              <a:spcAft>
                <a:spcPts val="0"/>
              </a:spcAft>
              <a:buClr>
                <a:schemeClr val="dk1"/>
              </a:buClr>
              <a:buSzPts val="8500"/>
              <a:buChar char="•"/>
              <a:defRPr sz="1900"/>
            </a:lvl9pPr>
          </a:lstStyle>
          <a:p/>
        </p:txBody>
      </p:sp>
      <p:sp>
        <p:nvSpPr>
          <p:cNvPr id="20" name="Google Shape;20;p21"/>
          <p:cNvSpPr txBox="1">
            <a:spLocks noGrp="1"/>
          </p:cNvSpPr>
          <p:nvPr>
            <p:ph type="body" idx="2"/>
          </p:nvPr>
        </p:nvSpPr>
        <p:spPr>
          <a:xfrm>
            <a:off x="4648200" y="1200152"/>
            <a:ext cx="4038600" cy="3394500"/>
          </a:xfrm>
          <a:prstGeom prst="rect">
            <a:avLst/>
          </a:prstGeom>
          <a:noFill/>
          <a:ln>
            <a:noFill/>
          </a:ln>
        </p:spPr>
        <p:txBody>
          <a:bodyPr spcFirstLastPara="1" wrap="square" lIns="94100" tIns="47025" rIns="94100" bIns="47025" anchor="t" anchorCtr="0">
            <a:noAutofit/>
          </a:bodyPr>
          <a:lstStyle>
            <a:lvl1pPr marL="457200" lvl="0" indent="-1066800" algn="l">
              <a:lnSpc>
                <a:spcPct val="100000"/>
              </a:lnSpc>
              <a:spcBef>
                <a:spcPts val="575"/>
              </a:spcBef>
              <a:spcAft>
                <a:spcPts val="0"/>
              </a:spcAft>
              <a:buClr>
                <a:schemeClr val="dk1"/>
              </a:buClr>
              <a:buSzPts val="13200"/>
              <a:buChar char="•"/>
              <a:defRPr sz="2900"/>
            </a:lvl1pPr>
            <a:lvl2pPr marL="914400" lvl="1" indent="-946150" algn="l">
              <a:lnSpc>
                <a:spcPct val="100000"/>
              </a:lnSpc>
              <a:spcBef>
                <a:spcPts val="495"/>
              </a:spcBef>
              <a:spcAft>
                <a:spcPts val="0"/>
              </a:spcAft>
              <a:buClr>
                <a:schemeClr val="dk1"/>
              </a:buClr>
              <a:buSzPts val="11300"/>
              <a:buChar char="–"/>
              <a:defRPr sz="2500"/>
            </a:lvl2pPr>
            <a:lvl3pPr marL="1371600" lvl="2" indent="-825500" algn="l">
              <a:lnSpc>
                <a:spcPct val="100000"/>
              </a:lnSpc>
              <a:spcBef>
                <a:spcPts val="410"/>
              </a:spcBef>
              <a:spcAft>
                <a:spcPts val="0"/>
              </a:spcAft>
              <a:buClr>
                <a:schemeClr val="dk1"/>
              </a:buClr>
              <a:buSzPts val="9400"/>
              <a:buChar char="•"/>
              <a:defRPr sz="2100"/>
            </a:lvl3pPr>
            <a:lvl4pPr marL="1828800" lvl="3" indent="-768350" algn="l">
              <a:lnSpc>
                <a:spcPct val="100000"/>
              </a:lnSpc>
              <a:spcBef>
                <a:spcPts val="370"/>
              </a:spcBef>
              <a:spcAft>
                <a:spcPts val="0"/>
              </a:spcAft>
              <a:buClr>
                <a:schemeClr val="dk1"/>
              </a:buClr>
              <a:buSzPts val="8500"/>
              <a:buChar char="–"/>
              <a:defRPr sz="1900"/>
            </a:lvl4pPr>
            <a:lvl5pPr marL="2286000" lvl="4" indent="-768350" algn="l">
              <a:lnSpc>
                <a:spcPct val="100000"/>
              </a:lnSpc>
              <a:spcBef>
                <a:spcPts val="370"/>
              </a:spcBef>
              <a:spcAft>
                <a:spcPts val="0"/>
              </a:spcAft>
              <a:buClr>
                <a:schemeClr val="dk1"/>
              </a:buClr>
              <a:buSzPts val="8500"/>
              <a:buChar char="»"/>
              <a:defRPr sz="1900"/>
            </a:lvl5pPr>
            <a:lvl6pPr marL="2743200" lvl="5" indent="-768350" algn="l">
              <a:lnSpc>
                <a:spcPct val="100000"/>
              </a:lnSpc>
              <a:spcBef>
                <a:spcPts val="370"/>
              </a:spcBef>
              <a:spcAft>
                <a:spcPts val="0"/>
              </a:spcAft>
              <a:buClr>
                <a:schemeClr val="dk1"/>
              </a:buClr>
              <a:buSzPts val="8500"/>
              <a:buChar char="•"/>
              <a:defRPr sz="1900"/>
            </a:lvl6pPr>
            <a:lvl7pPr marL="3200400" lvl="6" indent="-768350" algn="l">
              <a:lnSpc>
                <a:spcPct val="100000"/>
              </a:lnSpc>
              <a:spcBef>
                <a:spcPts val="370"/>
              </a:spcBef>
              <a:spcAft>
                <a:spcPts val="0"/>
              </a:spcAft>
              <a:buClr>
                <a:schemeClr val="dk1"/>
              </a:buClr>
              <a:buSzPts val="8500"/>
              <a:buChar char="•"/>
              <a:defRPr sz="1900"/>
            </a:lvl7pPr>
            <a:lvl8pPr marL="3657600" lvl="7" indent="-768350" algn="l">
              <a:lnSpc>
                <a:spcPct val="100000"/>
              </a:lnSpc>
              <a:spcBef>
                <a:spcPts val="370"/>
              </a:spcBef>
              <a:spcAft>
                <a:spcPts val="0"/>
              </a:spcAft>
              <a:buClr>
                <a:schemeClr val="dk1"/>
              </a:buClr>
              <a:buSzPts val="8500"/>
              <a:buChar char="•"/>
              <a:defRPr sz="1900"/>
            </a:lvl8pPr>
            <a:lvl9pPr marL="4114800" lvl="8" indent="-768350" algn="l">
              <a:lnSpc>
                <a:spcPct val="100000"/>
              </a:lnSpc>
              <a:spcBef>
                <a:spcPts val="370"/>
              </a:spcBef>
              <a:spcAft>
                <a:spcPts val="0"/>
              </a:spcAft>
              <a:buClr>
                <a:schemeClr val="dk1"/>
              </a:buClr>
              <a:buSzPts val="8500"/>
              <a:buChar char="•"/>
              <a:defRPr sz="1900"/>
            </a:lvl9pPr>
          </a:lstStyle>
          <a:p/>
        </p:txBody>
      </p:sp>
      <p:sp>
        <p:nvSpPr>
          <p:cNvPr id="21" name="Google Shape;21;p21"/>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p:txBody>
      </p:sp>
      <p:sp>
        <p:nvSpPr>
          <p:cNvPr id="22" name="Google Shape;22;p21"/>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a:r>
              <a:rPr lang="en-US" smtClean="0"/>
              <a:t>Department of Computer Science and Engineering</a:t>
            </a:r>
            <a:endParaRPr lang="en-US" smtClean="0"/>
          </a:p>
        </p:txBody>
      </p:sp>
      <p:sp>
        <p:nvSpPr>
          <p:cNvPr id="23" name="Google Shape;23;p2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24"/>
        <p:cNvGrpSpPr/>
        <p:nvPr/>
      </p:nvGrpSpPr>
      <p:grpSpPr>
        <a:xfrm>
          <a:off x="0" y="0"/>
          <a:ext cx="0" cy="0"/>
          <a:chOff x="0" y="0"/>
          <a:chExt cx="0" cy="0"/>
        </a:xfrm>
      </p:grpSpPr>
      <p:sp>
        <p:nvSpPr>
          <p:cNvPr id="25" name="Google Shape;25;p22"/>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chemeClr val="dk1"/>
              </a:buClr>
              <a:buSzPts val="20700"/>
              <a:buFont typeface="Calibri" panose="020F0502020204030204"/>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2"/>
          <p:cNvSpPr txBox="1">
            <a:spLocks noGrp="1"/>
          </p:cNvSpPr>
          <p:nvPr>
            <p:ph type="body" idx="1"/>
          </p:nvPr>
        </p:nvSpPr>
        <p:spPr>
          <a:xfrm>
            <a:off x="457200" y="1151335"/>
            <a:ext cx="4040100" cy="480000"/>
          </a:xfrm>
          <a:prstGeom prst="rect">
            <a:avLst/>
          </a:prstGeom>
          <a:noFill/>
          <a:ln>
            <a:noFill/>
          </a:ln>
        </p:spPr>
        <p:txBody>
          <a:bodyPr spcFirstLastPara="1" wrap="square" lIns="94100" tIns="47025" rIns="94100" bIns="47025" anchor="b" anchorCtr="0">
            <a:noAutofit/>
          </a:bodyPr>
          <a:lstStyle>
            <a:lvl1pPr marL="457200" lvl="0" indent="-228600" algn="l">
              <a:lnSpc>
                <a:spcPct val="100000"/>
              </a:lnSpc>
              <a:spcBef>
                <a:spcPts val="495"/>
              </a:spcBef>
              <a:spcAft>
                <a:spcPts val="0"/>
              </a:spcAft>
              <a:buClr>
                <a:schemeClr val="dk1"/>
              </a:buClr>
              <a:buSzPts val="11300"/>
              <a:buNone/>
              <a:defRPr sz="2500" b="1"/>
            </a:lvl1pPr>
            <a:lvl2pPr marL="914400" lvl="1" indent="-228600" algn="l">
              <a:lnSpc>
                <a:spcPct val="100000"/>
              </a:lnSpc>
              <a:spcBef>
                <a:spcPts val="410"/>
              </a:spcBef>
              <a:spcAft>
                <a:spcPts val="0"/>
              </a:spcAft>
              <a:buClr>
                <a:schemeClr val="dk1"/>
              </a:buClr>
              <a:buSzPts val="9400"/>
              <a:buNone/>
              <a:defRPr sz="2100" b="1"/>
            </a:lvl2pPr>
            <a:lvl3pPr marL="1371600" lvl="2" indent="-228600" algn="l">
              <a:lnSpc>
                <a:spcPct val="100000"/>
              </a:lnSpc>
              <a:spcBef>
                <a:spcPts val="370"/>
              </a:spcBef>
              <a:spcAft>
                <a:spcPts val="0"/>
              </a:spcAft>
              <a:buClr>
                <a:schemeClr val="dk1"/>
              </a:buClr>
              <a:buSzPts val="8500"/>
              <a:buNone/>
              <a:defRPr sz="1900" b="1"/>
            </a:lvl3pPr>
            <a:lvl4pPr marL="1828800" lvl="3" indent="-228600" algn="l">
              <a:lnSpc>
                <a:spcPct val="100000"/>
              </a:lnSpc>
              <a:spcBef>
                <a:spcPts val="330"/>
              </a:spcBef>
              <a:spcAft>
                <a:spcPts val="0"/>
              </a:spcAft>
              <a:buClr>
                <a:schemeClr val="dk1"/>
              </a:buClr>
              <a:buSzPts val="7500"/>
              <a:buNone/>
              <a:defRPr sz="1600" b="1"/>
            </a:lvl4pPr>
            <a:lvl5pPr marL="2286000" lvl="4" indent="-228600" algn="l">
              <a:lnSpc>
                <a:spcPct val="100000"/>
              </a:lnSpc>
              <a:spcBef>
                <a:spcPts val="330"/>
              </a:spcBef>
              <a:spcAft>
                <a:spcPts val="0"/>
              </a:spcAft>
              <a:buClr>
                <a:schemeClr val="dk1"/>
              </a:buClr>
              <a:buSzPts val="7500"/>
              <a:buNone/>
              <a:defRPr sz="1600" b="1"/>
            </a:lvl5pPr>
            <a:lvl6pPr marL="2743200" lvl="5" indent="-228600" algn="l">
              <a:lnSpc>
                <a:spcPct val="100000"/>
              </a:lnSpc>
              <a:spcBef>
                <a:spcPts val="330"/>
              </a:spcBef>
              <a:spcAft>
                <a:spcPts val="0"/>
              </a:spcAft>
              <a:buClr>
                <a:schemeClr val="dk1"/>
              </a:buClr>
              <a:buSzPts val="7500"/>
              <a:buNone/>
              <a:defRPr sz="1600" b="1"/>
            </a:lvl6pPr>
            <a:lvl7pPr marL="3200400" lvl="6" indent="-228600" algn="l">
              <a:lnSpc>
                <a:spcPct val="100000"/>
              </a:lnSpc>
              <a:spcBef>
                <a:spcPts val="330"/>
              </a:spcBef>
              <a:spcAft>
                <a:spcPts val="0"/>
              </a:spcAft>
              <a:buClr>
                <a:schemeClr val="dk1"/>
              </a:buClr>
              <a:buSzPts val="7500"/>
              <a:buNone/>
              <a:defRPr sz="1600" b="1"/>
            </a:lvl7pPr>
            <a:lvl8pPr marL="3657600" lvl="7" indent="-228600" algn="l">
              <a:lnSpc>
                <a:spcPct val="100000"/>
              </a:lnSpc>
              <a:spcBef>
                <a:spcPts val="330"/>
              </a:spcBef>
              <a:spcAft>
                <a:spcPts val="0"/>
              </a:spcAft>
              <a:buClr>
                <a:schemeClr val="dk1"/>
              </a:buClr>
              <a:buSzPts val="7500"/>
              <a:buNone/>
              <a:defRPr sz="1600" b="1"/>
            </a:lvl8pPr>
            <a:lvl9pPr marL="4114800" lvl="8" indent="-228600" algn="l">
              <a:lnSpc>
                <a:spcPct val="100000"/>
              </a:lnSpc>
              <a:spcBef>
                <a:spcPts val="330"/>
              </a:spcBef>
              <a:spcAft>
                <a:spcPts val="0"/>
              </a:spcAft>
              <a:buClr>
                <a:schemeClr val="dk1"/>
              </a:buClr>
              <a:buSzPts val="7500"/>
              <a:buNone/>
              <a:defRPr sz="1600" b="1"/>
            </a:lvl9pPr>
          </a:lstStyle>
          <a:p/>
        </p:txBody>
      </p:sp>
      <p:sp>
        <p:nvSpPr>
          <p:cNvPr id="27" name="Google Shape;27;p22"/>
          <p:cNvSpPr txBox="1">
            <a:spLocks noGrp="1"/>
          </p:cNvSpPr>
          <p:nvPr>
            <p:ph type="body" idx="2"/>
          </p:nvPr>
        </p:nvSpPr>
        <p:spPr>
          <a:xfrm>
            <a:off x="457200" y="1631156"/>
            <a:ext cx="4040100" cy="2963400"/>
          </a:xfrm>
          <a:prstGeom prst="rect">
            <a:avLst/>
          </a:prstGeom>
          <a:noFill/>
          <a:ln>
            <a:noFill/>
          </a:ln>
        </p:spPr>
        <p:txBody>
          <a:bodyPr spcFirstLastPara="1" wrap="square" lIns="94100" tIns="47025" rIns="94100" bIns="47025" anchor="t" anchorCtr="0">
            <a:noAutofit/>
          </a:bodyPr>
          <a:lstStyle>
            <a:lvl1pPr marL="457200" lvl="0" indent="-946150" algn="l">
              <a:lnSpc>
                <a:spcPct val="100000"/>
              </a:lnSpc>
              <a:spcBef>
                <a:spcPts val="495"/>
              </a:spcBef>
              <a:spcAft>
                <a:spcPts val="0"/>
              </a:spcAft>
              <a:buClr>
                <a:schemeClr val="dk1"/>
              </a:buClr>
              <a:buSzPts val="11300"/>
              <a:buChar char="•"/>
              <a:defRPr sz="2500"/>
            </a:lvl1pPr>
            <a:lvl2pPr marL="914400" lvl="1" indent="-825500" algn="l">
              <a:lnSpc>
                <a:spcPct val="100000"/>
              </a:lnSpc>
              <a:spcBef>
                <a:spcPts val="410"/>
              </a:spcBef>
              <a:spcAft>
                <a:spcPts val="0"/>
              </a:spcAft>
              <a:buClr>
                <a:schemeClr val="dk1"/>
              </a:buClr>
              <a:buSzPts val="9400"/>
              <a:buChar char="–"/>
              <a:defRPr sz="2100"/>
            </a:lvl2pPr>
            <a:lvl3pPr marL="1371600" lvl="2" indent="-768350" algn="l">
              <a:lnSpc>
                <a:spcPct val="100000"/>
              </a:lnSpc>
              <a:spcBef>
                <a:spcPts val="370"/>
              </a:spcBef>
              <a:spcAft>
                <a:spcPts val="0"/>
              </a:spcAft>
              <a:buClr>
                <a:schemeClr val="dk1"/>
              </a:buClr>
              <a:buSzPts val="8500"/>
              <a:buChar char="•"/>
              <a:defRPr sz="1900"/>
            </a:lvl3pPr>
            <a:lvl4pPr marL="1828800" lvl="3" indent="-704850" algn="l">
              <a:lnSpc>
                <a:spcPct val="100000"/>
              </a:lnSpc>
              <a:spcBef>
                <a:spcPts val="330"/>
              </a:spcBef>
              <a:spcAft>
                <a:spcPts val="0"/>
              </a:spcAft>
              <a:buClr>
                <a:schemeClr val="dk1"/>
              </a:buClr>
              <a:buSzPts val="7500"/>
              <a:buChar char="–"/>
              <a:defRPr sz="1600"/>
            </a:lvl4pPr>
            <a:lvl5pPr marL="2286000" lvl="4" indent="-704850" algn="l">
              <a:lnSpc>
                <a:spcPct val="100000"/>
              </a:lnSpc>
              <a:spcBef>
                <a:spcPts val="330"/>
              </a:spcBef>
              <a:spcAft>
                <a:spcPts val="0"/>
              </a:spcAft>
              <a:buClr>
                <a:schemeClr val="dk1"/>
              </a:buClr>
              <a:buSzPts val="7500"/>
              <a:buChar char="»"/>
              <a:defRPr sz="1600"/>
            </a:lvl5pPr>
            <a:lvl6pPr marL="2743200" lvl="5" indent="-704850" algn="l">
              <a:lnSpc>
                <a:spcPct val="100000"/>
              </a:lnSpc>
              <a:spcBef>
                <a:spcPts val="330"/>
              </a:spcBef>
              <a:spcAft>
                <a:spcPts val="0"/>
              </a:spcAft>
              <a:buClr>
                <a:schemeClr val="dk1"/>
              </a:buClr>
              <a:buSzPts val="7500"/>
              <a:buChar char="•"/>
              <a:defRPr sz="1600"/>
            </a:lvl6pPr>
            <a:lvl7pPr marL="3200400" lvl="6" indent="-704850" algn="l">
              <a:lnSpc>
                <a:spcPct val="100000"/>
              </a:lnSpc>
              <a:spcBef>
                <a:spcPts val="330"/>
              </a:spcBef>
              <a:spcAft>
                <a:spcPts val="0"/>
              </a:spcAft>
              <a:buClr>
                <a:schemeClr val="dk1"/>
              </a:buClr>
              <a:buSzPts val="7500"/>
              <a:buChar char="•"/>
              <a:defRPr sz="1600"/>
            </a:lvl7pPr>
            <a:lvl8pPr marL="3657600" lvl="7" indent="-704850" algn="l">
              <a:lnSpc>
                <a:spcPct val="100000"/>
              </a:lnSpc>
              <a:spcBef>
                <a:spcPts val="330"/>
              </a:spcBef>
              <a:spcAft>
                <a:spcPts val="0"/>
              </a:spcAft>
              <a:buClr>
                <a:schemeClr val="dk1"/>
              </a:buClr>
              <a:buSzPts val="7500"/>
              <a:buChar char="•"/>
              <a:defRPr sz="1600"/>
            </a:lvl8pPr>
            <a:lvl9pPr marL="4114800" lvl="8" indent="-704850" algn="l">
              <a:lnSpc>
                <a:spcPct val="100000"/>
              </a:lnSpc>
              <a:spcBef>
                <a:spcPts val="330"/>
              </a:spcBef>
              <a:spcAft>
                <a:spcPts val="0"/>
              </a:spcAft>
              <a:buClr>
                <a:schemeClr val="dk1"/>
              </a:buClr>
              <a:buSzPts val="7500"/>
              <a:buChar char="•"/>
              <a:defRPr sz="1600"/>
            </a:lvl9pPr>
          </a:lstStyle>
          <a:p/>
        </p:txBody>
      </p:sp>
      <p:sp>
        <p:nvSpPr>
          <p:cNvPr id="28" name="Google Shape;28;p22"/>
          <p:cNvSpPr txBox="1">
            <a:spLocks noGrp="1"/>
          </p:cNvSpPr>
          <p:nvPr>
            <p:ph type="body" idx="3"/>
          </p:nvPr>
        </p:nvSpPr>
        <p:spPr>
          <a:xfrm>
            <a:off x="4645026" y="1151335"/>
            <a:ext cx="4041900" cy="480000"/>
          </a:xfrm>
          <a:prstGeom prst="rect">
            <a:avLst/>
          </a:prstGeom>
          <a:noFill/>
          <a:ln>
            <a:noFill/>
          </a:ln>
        </p:spPr>
        <p:txBody>
          <a:bodyPr spcFirstLastPara="1" wrap="square" lIns="94100" tIns="47025" rIns="94100" bIns="47025" anchor="b" anchorCtr="0">
            <a:noAutofit/>
          </a:bodyPr>
          <a:lstStyle>
            <a:lvl1pPr marL="457200" lvl="0" indent="-228600" algn="l">
              <a:lnSpc>
                <a:spcPct val="100000"/>
              </a:lnSpc>
              <a:spcBef>
                <a:spcPts val="495"/>
              </a:spcBef>
              <a:spcAft>
                <a:spcPts val="0"/>
              </a:spcAft>
              <a:buClr>
                <a:schemeClr val="dk1"/>
              </a:buClr>
              <a:buSzPts val="11300"/>
              <a:buNone/>
              <a:defRPr sz="2500" b="1"/>
            </a:lvl1pPr>
            <a:lvl2pPr marL="914400" lvl="1" indent="-228600" algn="l">
              <a:lnSpc>
                <a:spcPct val="100000"/>
              </a:lnSpc>
              <a:spcBef>
                <a:spcPts val="410"/>
              </a:spcBef>
              <a:spcAft>
                <a:spcPts val="0"/>
              </a:spcAft>
              <a:buClr>
                <a:schemeClr val="dk1"/>
              </a:buClr>
              <a:buSzPts val="9400"/>
              <a:buNone/>
              <a:defRPr sz="2100" b="1"/>
            </a:lvl2pPr>
            <a:lvl3pPr marL="1371600" lvl="2" indent="-228600" algn="l">
              <a:lnSpc>
                <a:spcPct val="100000"/>
              </a:lnSpc>
              <a:spcBef>
                <a:spcPts val="370"/>
              </a:spcBef>
              <a:spcAft>
                <a:spcPts val="0"/>
              </a:spcAft>
              <a:buClr>
                <a:schemeClr val="dk1"/>
              </a:buClr>
              <a:buSzPts val="8500"/>
              <a:buNone/>
              <a:defRPr sz="1900" b="1"/>
            </a:lvl3pPr>
            <a:lvl4pPr marL="1828800" lvl="3" indent="-228600" algn="l">
              <a:lnSpc>
                <a:spcPct val="100000"/>
              </a:lnSpc>
              <a:spcBef>
                <a:spcPts val="330"/>
              </a:spcBef>
              <a:spcAft>
                <a:spcPts val="0"/>
              </a:spcAft>
              <a:buClr>
                <a:schemeClr val="dk1"/>
              </a:buClr>
              <a:buSzPts val="7500"/>
              <a:buNone/>
              <a:defRPr sz="1600" b="1"/>
            </a:lvl4pPr>
            <a:lvl5pPr marL="2286000" lvl="4" indent="-228600" algn="l">
              <a:lnSpc>
                <a:spcPct val="100000"/>
              </a:lnSpc>
              <a:spcBef>
                <a:spcPts val="330"/>
              </a:spcBef>
              <a:spcAft>
                <a:spcPts val="0"/>
              </a:spcAft>
              <a:buClr>
                <a:schemeClr val="dk1"/>
              </a:buClr>
              <a:buSzPts val="7500"/>
              <a:buNone/>
              <a:defRPr sz="1600" b="1"/>
            </a:lvl5pPr>
            <a:lvl6pPr marL="2743200" lvl="5" indent="-228600" algn="l">
              <a:lnSpc>
                <a:spcPct val="100000"/>
              </a:lnSpc>
              <a:spcBef>
                <a:spcPts val="330"/>
              </a:spcBef>
              <a:spcAft>
                <a:spcPts val="0"/>
              </a:spcAft>
              <a:buClr>
                <a:schemeClr val="dk1"/>
              </a:buClr>
              <a:buSzPts val="7500"/>
              <a:buNone/>
              <a:defRPr sz="1600" b="1"/>
            </a:lvl6pPr>
            <a:lvl7pPr marL="3200400" lvl="6" indent="-228600" algn="l">
              <a:lnSpc>
                <a:spcPct val="100000"/>
              </a:lnSpc>
              <a:spcBef>
                <a:spcPts val="330"/>
              </a:spcBef>
              <a:spcAft>
                <a:spcPts val="0"/>
              </a:spcAft>
              <a:buClr>
                <a:schemeClr val="dk1"/>
              </a:buClr>
              <a:buSzPts val="7500"/>
              <a:buNone/>
              <a:defRPr sz="1600" b="1"/>
            </a:lvl7pPr>
            <a:lvl8pPr marL="3657600" lvl="7" indent="-228600" algn="l">
              <a:lnSpc>
                <a:spcPct val="100000"/>
              </a:lnSpc>
              <a:spcBef>
                <a:spcPts val="330"/>
              </a:spcBef>
              <a:spcAft>
                <a:spcPts val="0"/>
              </a:spcAft>
              <a:buClr>
                <a:schemeClr val="dk1"/>
              </a:buClr>
              <a:buSzPts val="7500"/>
              <a:buNone/>
              <a:defRPr sz="1600" b="1"/>
            </a:lvl8pPr>
            <a:lvl9pPr marL="4114800" lvl="8" indent="-228600" algn="l">
              <a:lnSpc>
                <a:spcPct val="100000"/>
              </a:lnSpc>
              <a:spcBef>
                <a:spcPts val="330"/>
              </a:spcBef>
              <a:spcAft>
                <a:spcPts val="0"/>
              </a:spcAft>
              <a:buClr>
                <a:schemeClr val="dk1"/>
              </a:buClr>
              <a:buSzPts val="7500"/>
              <a:buNone/>
              <a:defRPr sz="1600" b="1"/>
            </a:lvl9pPr>
          </a:lstStyle>
          <a:p/>
        </p:txBody>
      </p:sp>
      <p:sp>
        <p:nvSpPr>
          <p:cNvPr id="29" name="Google Shape;29;p22"/>
          <p:cNvSpPr txBox="1">
            <a:spLocks noGrp="1"/>
          </p:cNvSpPr>
          <p:nvPr>
            <p:ph type="body" idx="4"/>
          </p:nvPr>
        </p:nvSpPr>
        <p:spPr>
          <a:xfrm>
            <a:off x="4645026" y="1631156"/>
            <a:ext cx="4041900" cy="2963400"/>
          </a:xfrm>
          <a:prstGeom prst="rect">
            <a:avLst/>
          </a:prstGeom>
          <a:noFill/>
          <a:ln>
            <a:noFill/>
          </a:ln>
        </p:spPr>
        <p:txBody>
          <a:bodyPr spcFirstLastPara="1" wrap="square" lIns="94100" tIns="47025" rIns="94100" bIns="47025" anchor="t" anchorCtr="0">
            <a:noAutofit/>
          </a:bodyPr>
          <a:lstStyle>
            <a:lvl1pPr marL="457200" lvl="0" indent="-946150" algn="l">
              <a:lnSpc>
                <a:spcPct val="100000"/>
              </a:lnSpc>
              <a:spcBef>
                <a:spcPts val="495"/>
              </a:spcBef>
              <a:spcAft>
                <a:spcPts val="0"/>
              </a:spcAft>
              <a:buClr>
                <a:schemeClr val="dk1"/>
              </a:buClr>
              <a:buSzPts val="11300"/>
              <a:buChar char="•"/>
              <a:defRPr sz="2500"/>
            </a:lvl1pPr>
            <a:lvl2pPr marL="914400" lvl="1" indent="-825500" algn="l">
              <a:lnSpc>
                <a:spcPct val="100000"/>
              </a:lnSpc>
              <a:spcBef>
                <a:spcPts val="410"/>
              </a:spcBef>
              <a:spcAft>
                <a:spcPts val="0"/>
              </a:spcAft>
              <a:buClr>
                <a:schemeClr val="dk1"/>
              </a:buClr>
              <a:buSzPts val="9400"/>
              <a:buChar char="–"/>
              <a:defRPr sz="2100"/>
            </a:lvl2pPr>
            <a:lvl3pPr marL="1371600" lvl="2" indent="-768350" algn="l">
              <a:lnSpc>
                <a:spcPct val="100000"/>
              </a:lnSpc>
              <a:spcBef>
                <a:spcPts val="370"/>
              </a:spcBef>
              <a:spcAft>
                <a:spcPts val="0"/>
              </a:spcAft>
              <a:buClr>
                <a:schemeClr val="dk1"/>
              </a:buClr>
              <a:buSzPts val="8500"/>
              <a:buChar char="•"/>
              <a:defRPr sz="1900"/>
            </a:lvl3pPr>
            <a:lvl4pPr marL="1828800" lvl="3" indent="-704850" algn="l">
              <a:lnSpc>
                <a:spcPct val="100000"/>
              </a:lnSpc>
              <a:spcBef>
                <a:spcPts val="330"/>
              </a:spcBef>
              <a:spcAft>
                <a:spcPts val="0"/>
              </a:spcAft>
              <a:buClr>
                <a:schemeClr val="dk1"/>
              </a:buClr>
              <a:buSzPts val="7500"/>
              <a:buChar char="–"/>
              <a:defRPr sz="1600"/>
            </a:lvl4pPr>
            <a:lvl5pPr marL="2286000" lvl="4" indent="-704850" algn="l">
              <a:lnSpc>
                <a:spcPct val="100000"/>
              </a:lnSpc>
              <a:spcBef>
                <a:spcPts val="330"/>
              </a:spcBef>
              <a:spcAft>
                <a:spcPts val="0"/>
              </a:spcAft>
              <a:buClr>
                <a:schemeClr val="dk1"/>
              </a:buClr>
              <a:buSzPts val="7500"/>
              <a:buChar char="»"/>
              <a:defRPr sz="1600"/>
            </a:lvl5pPr>
            <a:lvl6pPr marL="2743200" lvl="5" indent="-704850" algn="l">
              <a:lnSpc>
                <a:spcPct val="100000"/>
              </a:lnSpc>
              <a:spcBef>
                <a:spcPts val="330"/>
              </a:spcBef>
              <a:spcAft>
                <a:spcPts val="0"/>
              </a:spcAft>
              <a:buClr>
                <a:schemeClr val="dk1"/>
              </a:buClr>
              <a:buSzPts val="7500"/>
              <a:buChar char="•"/>
              <a:defRPr sz="1600"/>
            </a:lvl6pPr>
            <a:lvl7pPr marL="3200400" lvl="6" indent="-704850" algn="l">
              <a:lnSpc>
                <a:spcPct val="100000"/>
              </a:lnSpc>
              <a:spcBef>
                <a:spcPts val="330"/>
              </a:spcBef>
              <a:spcAft>
                <a:spcPts val="0"/>
              </a:spcAft>
              <a:buClr>
                <a:schemeClr val="dk1"/>
              </a:buClr>
              <a:buSzPts val="7500"/>
              <a:buChar char="•"/>
              <a:defRPr sz="1600"/>
            </a:lvl7pPr>
            <a:lvl8pPr marL="3657600" lvl="7" indent="-704850" algn="l">
              <a:lnSpc>
                <a:spcPct val="100000"/>
              </a:lnSpc>
              <a:spcBef>
                <a:spcPts val="330"/>
              </a:spcBef>
              <a:spcAft>
                <a:spcPts val="0"/>
              </a:spcAft>
              <a:buClr>
                <a:schemeClr val="dk1"/>
              </a:buClr>
              <a:buSzPts val="7500"/>
              <a:buChar char="•"/>
              <a:defRPr sz="1600"/>
            </a:lvl8pPr>
            <a:lvl9pPr marL="4114800" lvl="8" indent="-704850" algn="l">
              <a:lnSpc>
                <a:spcPct val="100000"/>
              </a:lnSpc>
              <a:spcBef>
                <a:spcPts val="330"/>
              </a:spcBef>
              <a:spcAft>
                <a:spcPts val="0"/>
              </a:spcAft>
              <a:buClr>
                <a:schemeClr val="dk1"/>
              </a:buClr>
              <a:buSzPts val="7500"/>
              <a:buChar char="•"/>
              <a:defRPr sz="1600"/>
            </a:lvl9pPr>
          </a:lstStyle>
          <a:p/>
        </p:txBody>
      </p:sp>
      <p:sp>
        <p:nvSpPr>
          <p:cNvPr id="30" name="Google Shape;30;p22"/>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p:txBody>
      </p:sp>
      <p:sp>
        <p:nvSpPr>
          <p:cNvPr id="31" name="Google Shape;31;p22"/>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a:r>
              <a:rPr lang="en-US" smtClean="0"/>
              <a:t>Department of Computer Science and Engineering</a:t>
            </a:r>
            <a:endParaRPr lang="en-US" smtClean="0"/>
          </a:p>
        </p:txBody>
      </p:sp>
      <p:sp>
        <p:nvSpPr>
          <p:cNvPr id="32" name="Google Shape;32;p22"/>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33"/>
        <p:cNvGrpSpPr/>
        <p:nvPr/>
      </p:nvGrpSpPr>
      <p:grpSpPr>
        <a:xfrm>
          <a:off x="0" y="0"/>
          <a:ext cx="0" cy="0"/>
          <a:chOff x="0" y="0"/>
          <a:chExt cx="0" cy="0"/>
        </a:xfrm>
      </p:grpSpPr>
      <p:sp>
        <p:nvSpPr>
          <p:cNvPr id="34" name="Google Shape;34;p23"/>
          <p:cNvSpPr txBox="1">
            <a:spLocks noGrp="1"/>
          </p:cNvSpPr>
          <p:nvPr>
            <p:ph type="title"/>
          </p:nvPr>
        </p:nvSpPr>
        <p:spPr>
          <a:xfrm>
            <a:off x="457202" y="204788"/>
            <a:ext cx="3008400" cy="871800"/>
          </a:xfrm>
          <a:prstGeom prst="rect">
            <a:avLst/>
          </a:prstGeom>
          <a:noFill/>
          <a:ln>
            <a:noFill/>
          </a:ln>
        </p:spPr>
        <p:txBody>
          <a:bodyPr spcFirstLastPara="1" wrap="square" lIns="94100" tIns="47025" rIns="94100" bIns="47025" anchor="b" anchorCtr="0">
            <a:noAutofit/>
          </a:bodyPr>
          <a:lstStyle>
            <a:lvl1pPr lvl="0" algn="l">
              <a:lnSpc>
                <a:spcPct val="100000"/>
              </a:lnSpc>
              <a:spcBef>
                <a:spcPts val="0"/>
              </a:spcBef>
              <a:spcAft>
                <a:spcPts val="0"/>
              </a:spcAft>
              <a:buClr>
                <a:schemeClr val="dk1"/>
              </a:buClr>
              <a:buSzPts val="9400"/>
              <a:buFont typeface="Calibri" panose="020F0502020204030204"/>
              <a:buNone/>
              <a:defRPr sz="21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3"/>
          <p:cNvSpPr txBox="1">
            <a:spLocks noGrp="1"/>
          </p:cNvSpPr>
          <p:nvPr>
            <p:ph type="body" idx="1"/>
          </p:nvPr>
        </p:nvSpPr>
        <p:spPr>
          <a:xfrm>
            <a:off x="3575051" y="204789"/>
            <a:ext cx="5111700" cy="4389900"/>
          </a:xfrm>
          <a:prstGeom prst="rect">
            <a:avLst/>
          </a:prstGeom>
          <a:noFill/>
          <a:ln>
            <a:noFill/>
          </a:ln>
        </p:spPr>
        <p:txBody>
          <a:bodyPr spcFirstLastPara="1" wrap="square" lIns="94100" tIns="47025" rIns="94100" bIns="47025" anchor="t" anchorCtr="0">
            <a:noAutofit/>
          </a:bodyPr>
          <a:lstStyle>
            <a:lvl1pPr marL="457200" lvl="0" indent="-1187450" algn="l">
              <a:lnSpc>
                <a:spcPct val="100000"/>
              </a:lnSpc>
              <a:spcBef>
                <a:spcPts val="660"/>
              </a:spcBef>
              <a:spcAft>
                <a:spcPts val="0"/>
              </a:spcAft>
              <a:buClr>
                <a:schemeClr val="dk1"/>
              </a:buClr>
              <a:buSzPts val="15100"/>
              <a:buChar char="•"/>
              <a:defRPr sz="3300"/>
            </a:lvl1pPr>
            <a:lvl2pPr marL="914400" lvl="1" indent="-1066800" algn="l">
              <a:lnSpc>
                <a:spcPct val="100000"/>
              </a:lnSpc>
              <a:spcBef>
                <a:spcPts val="575"/>
              </a:spcBef>
              <a:spcAft>
                <a:spcPts val="0"/>
              </a:spcAft>
              <a:buClr>
                <a:schemeClr val="dk1"/>
              </a:buClr>
              <a:buSzPts val="13200"/>
              <a:buChar char="–"/>
              <a:defRPr sz="2900"/>
            </a:lvl2pPr>
            <a:lvl3pPr marL="1371600" lvl="2" indent="-946150" algn="l">
              <a:lnSpc>
                <a:spcPct val="100000"/>
              </a:lnSpc>
              <a:spcBef>
                <a:spcPts val="495"/>
              </a:spcBef>
              <a:spcAft>
                <a:spcPts val="0"/>
              </a:spcAft>
              <a:buClr>
                <a:schemeClr val="dk1"/>
              </a:buClr>
              <a:buSzPts val="11300"/>
              <a:buChar char="•"/>
              <a:defRPr sz="2500"/>
            </a:lvl3pPr>
            <a:lvl4pPr marL="1828800" lvl="3" indent="-825500" algn="l">
              <a:lnSpc>
                <a:spcPct val="100000"/>
              </a:lnSpc>
              <a:spcBef>
                <a:spcPts val="410"/>
              </a:spcBef>
              <a:spcAft>
                <a:spcPts val="0"/>
              </a:spcAft>
              <a:buClr>
                <a:schemeClr val="dk1"/>
              </a:buClr>
              <a:buSzPts val="9400"/>
              <a:buChar char="–"/>
              <a:defRPr sz="2100"/>
            </a:lvl4pPr>
            <a:lvl5pPr marL="2286000" lvl="4" indent="-825500" algn="l">
              <a:lnSpc>
                <a:spcPct val="100000"/>
              </a:lnSpc>
              <a:spcBef>
                <a:spcPts val="410"/>
              </a:spcBef>
              <a:spcAft>
                <a:spcPts val="0"/>
              </a:spcAft>
              <a:buClr>
                <a:schemeClr val="dk1"/>
              </a:buClr>
              <a:buSzPts val="9400"/>
              <a:buChar char="»"/>
              <a:defRPr sz="2100"/>
            </a:lvl5pPr>
            <a:lvl6pPr marL="2743200" lvl="5" indent="-825500" algn="l">
              <a:lnSpc>
                <a:spcPct val="100000"/>
              </a:lnSpc>
              <a:spcBef>
                <a:spcPts val="410"/>
              </a:spcBef>
              <a:spcAft>
                <a:spcPts val="0"/>
              </a:spcAft>
              <a:buClr>
                <a:schemeClr val="dk1"/>
              </a:buClr>
              <a:buSzPts val="9400"/>
              <a:buChar char="•"/>
              <a:defRPr sz="2100"/>
            </a:lvl6pPr>
            <a:lvl7pPr marL="3200400" lvl="6" indent="-825500" algn="l">
              <a:lnSpc>
                <a:spcPct val="100000"/>
              </a:lnSpc>
              <a:spcBef>
                <a:spcPts val="410"/>
              </a:spcBef>
              <a:spcAft>
                <a:spcPts val="0"/>
              </a:spcAft>
              <a:buClr>
                <a:schemeClr val="dk1"/>
              </a:buClr>
              <a:buSzPts val="9400"/>
              <a:buChar char="•"/>
              <a:defRPr sz="2100"/>
            </a:lvl7pPr>
            <a:lvl8pPr marL="3657600" lvl="7" indent="-825500" algn="l">
              <a:lnSpc>
                <a:spcPct val="100000"/>
              </a:lnSpc>
              <a:spcBef>
                <a:spcPts val="410"/>
              </a:spcBef>
              <a:spcAft>
                <a:spcPts val="0"/>
              </a:spcAft>
              <a:buClr>
                <a:schemeClr val="dk1"/>
              </a:buClr>
              <a:buSzPts val="9400"/>
              <a:buChar char="•"/>
              <a:defRPr sz="2100"/>
            </a:lvl8pPr>
            <a:lvl9pPr marL="4114800" lvl="8" indent="-825500" algn="l">
              <a:lnSpc>
                <a:spcPct val="100000"/>
              </a:lnSpc>
              <a:spcBef>
                <a:spcPts val="410"/>
              </a:spcBef>
              <a:spcAft>
                <a:spcPts val="0"/>
              </a:spcAft>
              <a:buClr>
                <a:schemeClr val="dk1"/>
              </a:buClr>
              <a:buSzPts val="9400"/>
              <a:buChar char="•"/>
              <a:defRPr sz="2100"/>
            </a:lvl9pPr>
          </a:lstStyle>
          <a:p/>
        </p:txBody>
      </p:sp>
      <p:sp>
        <p:nvSpPr>
          <p:cNvPr id="36" name="Google Shape;36;p23"/>
          <p:cNvSpPr txBox="1">
            <a:spLocks noGrp="1"/>
          </p:cNvSpPr>
          <p:nvPr>
            <p:ph type="body" idx="2"/>
          </p:nvPr>
        </p:nvSpPr>
        <p:spPr>
          <a:xfrm>
            <a:off x="457202" y="1076326"/>
            <a:ext cx="3008400" cy="3518400"/>
          </a:xfrm>
          <a:prstGeom prst="rect">
            <a:avLst/>
          </a:prstGeom>
          <a:noFill/>
          <a:ln>
            <a:noFill/>
          </a:ln>
        </p:spPr>
        <p:txBody>
          <a:bodyPr spcFirstLastPara="1" wrap="square" lIns="94100" tIns="47025" rIns="94100" bIns="47025" anchor="t" anchorCtr="0">
            <a:noAutofit/>
          </a:bodyPr>
          <a:lstStyle>
            <a:lvl1pPr marL="457200" lvl="0" indent="-228600" algn="l">
              <a:lnSpc>
                <a:spcPct val="100000"/>
              </a:lnSpc>
              <a:spcBef>
                <a:spcPts val="290"/>
              </a:spcBef>
              <a:spcAft>
                <a:spcPts val="0"/>
              </a:spcAft>
              <a:buClr>
                <a:schemeClr val="dk1"/>
              </a:buClr>
              <a:buSzPts val="6600"/>
              <a:buNone/>
              <a:defRPr sz="1400"/>
            </a:lvl1pPr>
            <a:lvl2pPr marL="914400" lvl="1" indent="-228600" algn="l">
              <a:lnSpc>
                <a:spcPct val="100000"/>
              </a:lnSpc>
              <a:spcBef>
                <a:spcPts val="245"/>
              </a:spcBef>
              <a:spcAft>
                <a:spcPts val="0"/>
              </a:spcAft>
              <a:buClr>
                <a:schemeClr val="dk1"/>
              </a:buClr>
              <a:buSzPts val="5600"/>
              <a:buNone/>
              <a:defRPr sz="1200"/>
            </a:lvl2pPr>
            <a:lvl3pPr marL="1371600" lvl="2" indent="-228600" algn="l">
              <a:lnSpc>
                <a:spcPct val="100000"/>
              </a:lnSpc>
              <a:spcBef>
                <a:spcPts val="205"/>
              </a:spcBef>
              <a:spcAft>
                <a:spcPts val="0"/>
              </a:spcAft>
              <a:buClr>
                <a:schemeClr val="dk1"/>
              </a:buClr>
              <a:buSzPts val="4700"/>
              <a:buNone/>
              <a:defRPr sz="1000"/>
            </a:lvl3pPr>
            <a:lvl4pPr marL="1828800" lvl="3" indent="-228600" algn="l">
              <a:lnSpc>
                <a:spcPct val="100000"/>
              </a:lnSpc>
              <a:spcBef>
                <a:spcPts val="185"/>
              </a:spcBef>
              <a:spcAft>
                <a:spcPts val="0"/>
              </a:spcAft>
              <a:buClr>
                <a:schemeClr val="dk1"/>
              </a:buClr>
              <a:buSzPts val="4200"/>
              <a:buNone/>
              <a:defRPr sz="900"/>
            </a:lvl4pPr>
            <a:lvl5pPr marL="2286000" lvl="4" indent="-228600" algn="l">
              <a:lnSpc>
                <a:spcPct val="100000"/>
              </a:lnSpc>
              <a:spcBef>
                <a:spcPts val="185"/>
              </a:spcBef>
              <a:spcAft>
                <a:spcPts val="0"/>
              </a:spcAft>
              <a:buClr>
                <a:schemeClr val="dk1"/>
              </a:buClr>
              <a:buSzPts val="4200"/>
              <a:buNone/>
              <a:defRPr sz="900"/>
            </a:lvl5pPr>
            <a:lvl6pPr marL="2743200" lvl="5" indent="-228600" algn="l">
              <a:lnSpc>
                <a:spcPct val="100000"/>
              </a:lnSpc>
              <a:spcBef>
                <a:spcPts val="185"/>
              </a:spcBef>
              <a:spcAft>
                <a:spcPts val="0"/>
              </a:spcAft>
              <a:buClr>
                <a:schemeClr val="dk1"/>
              </a:buClr>
              <a:buSzPts val="4200"/>
              <a:buNone/>
              <a:defRPr sz="900"/>
            </a:lvl6pPr>
            <a:lvl7pPr marL="3200400" lvl="6" indent="-228600" algn="l">
              <a:lnSpc>
                <a:spcPct val="100000"/>
              </a:lnSpc>
              <a:spcBef>
                <a:spcPts val="185"/>
              </a:spcBef>
              <a:spcAft>
                <a:spcPts val="0"/>
              </a:spcAft>
              <a:buClr>
                <a:schemeClr val="dk1"/>
              </a:buClr>
              <a:buSzPts val="4200"/>
              <a:buNone/>
              <a:defRPr sz="900"/>
            </a:lvl7pPr>
            <a:lvl8pPr marL="3657600" lvl="7" indent="-228600" algn="l">
              <a:lnSpc>
                <a:spcPct val="100000"/>
              </a:lnSpc>
              <a:spcBef>
                <a:spcPts val="185"/>
              </a:spcBef>
              <a:spcAft>
                <a:spcPts val="0"/>
              </a:spcAft>
              <a:buClr>
                <a:schemeClr val="dk1"/>
              </a:buClr>
              <a:buSzPts val="4200"/>
              <a:buNone/>
              <a:defRPr sz="900"/>
            </a:lvl8pPr>
            <a:lvl9pPr marL="4114800" lvl="8" indent="-228600" algn="l">
              <a:lnSpc>
                <a:spcPct val="100000"/>
              </a:lnSpc>
              <a:spcBef>
                <a:spcPts val="185"/>
              </a:spcBef>
              <a:spcAft>
                <a:spcPts val="0"/>
              </a:spcAft>
              <a:buClr>
                <a:schemeClr val="dk1"/>
              </a:buClr>
              <a:buSzPts val="4200"/>
              <a:buNone/>
              <a:defRPr sz="900"/>
            </a:lvl9pPr>
          </a:lstStyle>
          <a:p/>
        </p:txBody>
      </p:sp>
      <p:sp>
        <p:nvSpPr>
          <p:cNvPr id="37" name="Google Shape;37;p23"/>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p:txBody>
      </p:sp>
      <p:sp>
        <p:nvSpPr>
          <p:cNvPr id="38" name="Google Shape;38;p23"/>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a:r>
              <a:rPr lang="en-US" smtClean="0"/>
              <a:t>Department of Computer Science and Engineering</a:t>
            </a:r>
            <a:endParaRPr lang="en-US" smtClean="0"/>
          </a:p>
        </p:txBody>
      </p:sp>
      <p:sp>
        <p:nvSpPr>
          <p:cNvPr id="39" name="Google Shape;39;p23"/>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40"/>
        <p:cNvGrpSpPr/>
        <p:nvPr/>
      </p:nvGrpSpPr>
      <p:grpSpPr>
        <a:xfrm>
          <a:off x="0" y="0"/>
          <a:ext cx="0" cy="0"/>
          <a:chOff x="0" y="0"/>
          <a:chExt cx="0" cy="0"/>
        </a:xfrm>
      </p:grpSpPr>
      <p:sp>
        <p:nvSpPr>
          <p:cNvPr id="41" name="Google Shape;41;p24"/>
          <p:cNvSpPr txBox="1">
            <a:spLocks noGrp="1"/>
          </p:cNvSpPr>
          <p:nvPr>
            <p:ph type="title"/>
          </p:nvPr>
        </p:nvSpPr>
        <p:spPr>
          <a:xfrm>
            <a:off x="1792289" y="3600452"/>
            <a:ext cx="5486400" cy="425100"/>
          </a:xfrm>
          <a:prstGeom prst="rect">
            <a:avLst/>
          </a:prstGeom>
          <a:noFill/>
          <a:ln>
            <a:noFill/>
          </a:ln>
        </p:spPr>
        <p:txBody>
          <a:bodyPr spcFirstLastPara="1" wrap="square" lIns="94100" tIns="47025" rIns="94100" bIns="47025" anchor="b" anchorCtr="0">
            <a:noAutofit/>
          </a:bodyPr>
          <a:lstStyle>
            <a:lvl1pPr lvl="0" algn="l">
              <a:lnSpc>
                <a:spcPct val="100000"/>
              </a:lnSpc>
              <a:spcBef>
                <a:spcPts val="0"/>
              </a:spcBef>
              <a:spcAft>
                <a:spcPts val="0"/>
              </a:spcAft>
              <a:buClr>
                <a:schemeClr val="dk1"/>
              </a:buClr>
              <a:buSzPts val="9400"/>
              <a:buFont typeface="Calibri" panose="020F0502020204030204"/>
              <a:buNone/>
              <a:defRPr sz="21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4"/>
          <p:cNvSpPr>
            <a:spLocks noGrp="1"/>
          </p:cNvSpPr>
          <p:nvPr>
            <p:ph type="pic" idx="2"/>
          </p:nvPr>
        </p:nvSpPr>
        <p:spPr>
          <a:xfrm>
            <a:off x="1792289" y="459581"/>
            <a:ext cx="5486400" cy="3086100"/>
          </a:xfrm>
          <a:prstGeom prst="rect">
            <a:avLst/>
          </a:prstGeom>
          <a:noFill/>
          <a:ln>
            <a:noFill/>
          </a:ln>
        </p:spPr>
      </p:sp>
      <p:sp>
        <p:nvSpPr>
          <p:cNvPr id="43" name="Google Shape;43;p24"/>
          <p:cNvSpPr txBox="1">
            <a:spLocks noGrp="1"/>
          </p:cNvSpPr>
          <p:nvPr>
            <p:ph type="body" idx="1"/>
          </p:nvPr>
        </p:nvSpPr>
        <p:spPr>
          <a:xfrm>
            <a:off x="1792289" y="4025505"/>
            <a:ext cx="5486400" cy="603600"/>
          </a:xfrm>
          <a:prstGeom prst="rect">
            <a:avLst/>
          </a:prstGeom>
          <a:noFill/>
          <a:ln>
            <a:noFill/>
          </a:ln>
        </p:spPr>
        <p:txBody>
          <a:bodyPr spcFirstLastPara="1" wrap="square" lIns="94100" tIns="47025" rIns="94100" bIns="47025" anchor="t" anchorCtr="0">
            <a:noAutofit/>
          </a:bodyPr>
          <a:lstStyle>
            <a:lvl1pPr marL="457200" lvl="0" indent="-228600" algn="l">
              <a:lnSpc>
                <a:spcPct val="100000"/>
              </a:lnSpc>
              <a:spcBef>
                <a:spcPts val="290"/>
              </a:spcBef>
              <a:spcAft>
                <a:spcPts val="0"/>
              </a:spcAft>
              <a:buClr>
                <a:schemeClr val="dk1"/>
              </a:buClr>
              <a:buSzPts val="6600"/>
              <a:buNone/>
              <a:defRPr sz="1400"/>
            </a:lvl1pPr>
            <a:lvl2pPr marL="914400" lvl="1" indent="-228600" algn="l">
              <a:lnSpc>
                <a:spcPct val="100000"/>
              </a:lnSpc>
              <a:spcBef>
                <a:spcPts val="245"/>
              </a:spcBef>
              <a:spcAft>
                <a:spcPts val="0"/>
              </a:spcAft>
              <a:buClr>
                <a:schemeClr val="dk1"/>
              </a:buClr>
              <a:buSzPts val="5600"/>
              <a:buNone/>
              <a:defRPr sz="1200"/>
            </a:lvl2pPr>
            <a:lvl3pPr marL="1371600" lvl="2" indent="-228600" algn="l">
              <a:lnSpc>
                <a:spcPct val="100000"/>
              </a:lnSpc>
              <a:spcBef>
                <a:spcPts val="205"/>
              </a:spcBef>
              <a:spcAft>
                <a:spcPts val="0"/>
              </a:spcAft>
              <a:buClr>
                <a:schemeClr val="dk1"/>
              </a:buClr>
              <a:buSzPts val="4700"/>
              <a:buNone/>
              <a:defRPr sz="1000"/>
            </a:lvl3pPr>
            <a:lvl4pPr marL="1828800" lvl="3" indent="-228600" algn="l">
              <a:lnSpc>
                <a:spcPct val="100000"/>
              </a:lnSpc>
              <a:spcBef>
                <a:spcPts val="185"/>
              </a:spcBef>
              <a:spcAft>
                <a:spcPts val="0"/>
              </a:spcAft>
              <a:buClr>
                <a:schemeClr val="dk1"/>
              </a:buClr>
              <a:buSzPts val="4200"/>
              <a:buNone/>
              <a:defRPr sz="900"/>
            </a:lvl4pPr>
            <a:lvl5pPr marL="2286000" lvl="4" indent="-228600" algn="l">
              <a:lnSpc>
                <a:spcPct val="100000"/>
              </a:lnSpc>
              <a:spcBef>
                <a:spcPts val="185"/>
              </a:spcBef>
              <a:spcAft>
                <a:spcPts val="0"/>
              </a:spcAft>
              <a:buClr>
                <a:schemeClr val="dk1"/>
              </a:buClr>
              <a:buSzPts val="4200"/>
              <a:buNone/>
              <a:defRPr sz="900"/>
            </a:lvl5pPr>
            <a:lvl6pPr marL="2743200" lvl="5" indent="-228600" algn="l">
              <a:lnSpc>
                <a:spcPct val="100000"/>
              </a:lnSpc>
              <a:spcBef>
                <a:spcPts val="185"/>
              </a:spcBef>
              <a:spcAft>
                <a:spcPts val="0"/>
              </a:spcAft>
              <a:buClr>
                <a:schemeClr val="dk1"/>
              </a:buClr>
              <a:buSzPts val="4200"/>
              <a:buNone/>
              <a:defRPr sz="900"/>
            </a:lvl6pPr>
            <a:lvl7pPr marL="3200400" lvl="6" indent="-228600" algn="l">
              <a:lnSpc>
                <a:spcPct val="100000"/>
              </a:lnSpc>
              <a:spcBef>
                <a:spcPts val="185"/>
              </a:spcBef>
              <a:spcAft>
                <a:spcPts val="0"/>
              </a:spcAft>
              <a:buClr>
                <a:schemeClr val="dk1"/>
              </a:buClr>
              <a:buSzPts val="4200"/>
              <a:buNone/>
              <a:defRPr sz="900"/>
            </a:lvl7pPr>
            <a:lvl8pPr marL="3657600" lvl="7" indent="-228600" algn="l">
              <a:lnSpc>
                <a:spcPct val="100000"/>
              </a:lnSpc>
              <a:spcBef>
                <a:spcPts val="185"/>
              </a:spcBef>
              <a:spcAft>
                <a:spcPts val="0"/>
              </a:spcAft>
              <a:buClr>
                <a:schemeClr val="dk1"/>
              </a:buClr>
              <a:buSzPts val="4200"/>
              <a:buNone/>
              <a:defRPr sz="900"/>
            </a:lvl8pPr>
            <a:lvl9pPr marL="4114800" lvl="8" indent="-228600" algn="l">
              <a:lnSpc>
                <a:spcPct val="100000"/>
              </a:lnSpc>
              <a:spcBef>
                <a:spcPts val="185"/>
              </a:spcBef>
              <a:spcAft>
                <a:spcPts val="0"/>
              </a:spcAft>
              <a:buClr>
                <a:schemeClr val="dk1"/>
              </a:buClr>
              <a:buSzPts val="4200"/>
              <a:buNone/>
              <a:defRPr sz="900"/>
            </a:lvl9pPr>
          </a:lstStyle>
          <a:p/>
        </p:txBody>
      </p:sp>
      <p:sp>
        <p:nvSpPr>
          <p:cNvPr id="44" name="Google Shape;44;p24"/>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p:txBody>
      </p:sp>
      <p:sp>
        <p:nvSpPr>
          <p:cNvPr id="45" name="Google Shape;45;p24"/>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a:r>
              <a:rPr lang="en-US" smtClean="0"/>
              <a:t>Department of Computer Science and Engineering</a:t>
            </a:r>
            <a:endParaRPr lang="en-US" smtClean="0"/>
          </a:p>
        </p:txBody>
      </p:sp>
      <p:sp>
        <p:nvSpPr>
          <p:cNvPr id="46" name="Google Shape;46;p24"/>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47"/>
        <p:cNvGrpSpPr/>
        <p:nvPr/>
      </p:nvGrpSpPr>
      <p:grpSpPr>
        <a:xfrm>
          <a:off x="0" y="0"/>
          <a:ext cx="0" cy="0"/>
          <a:chOff x="0" y="0"/>
          <a:chExt cx="0" cy="0"/>
        </a:xfrm>
      </p:grpSpPr>
      <p:sp>
        <p:nvSpPr>
          <p:cNvPr id="48" name="Google Shape;48;p25"/>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5"/>
          <p:cNvSpPr txBox="1">
            <a:spLocks noGrp="1"/>
          </p:cNvSpPr>
          <p:nvPr>
            <p:ph type="body" idx="1"/>
          </p:nvPr>
        </p:nvSpPr>
        <p:spPr>
          <a:xfrm rot="5400000">
            <a:off x="2874751" y="-1217399"/>
            <a:ext cx="3394500" cy="8229600"/>
          </a:xfrm>
          <a:prstGeom prst="rect">
            <a:avLst/>
          </a:prstGeom>
          <a:noFill/>
          <a:ln>
            <a:noFill/>
          </a:ln>
        </p:spPr>
        <p:txBody>
          <a:bodyPr spcFirstLastPara="1" wrap="square" lIns="94100" tIns="47025" rIns="94100" bIns="47025" anchor="t" anchorCtr="0">
            <a:noAutofit/>
          </a:bodyPr>
          <a:lstStyle>
            <a:lvl1pPr marL="457200" lvl="0" indent="-342900" algn="l">
              <a:lnSpc>
                <a:spcPct val="100000"/>
              </a:lnSpc>
              <a:spcBef>
                <a:spcPts val="80"/>
              </a:spcBef>
              <a:spcAft>
                <a:spcPts val="0"/>
              </a:spcAft>
              <a:buClr>
                <a:schemeClr val="dk1"/>
              </a:buClr>
              <a:buSzPts val="1800"/>
              <a:buChar char="•"/>
              <a:defRPr/>
            </a:lvl1pPr>
            <a:lvl2pPr marL="914400" lvl="1" indent="-342900" algn="l">
              <a:lnSpc>
                <a:spcPct val="100000"/>
              </a:lnSpc>
              <a:spcBef>
                <a:spcPts val="80"/>
              </a:spcBef>
              <a:spcAft>
                <a:spcPts val="0"/>
              </a:spcAft>
              <a:buClr>
                <a:schemeClr val="dk1"/>
              </a:buClr>
              <a:buSzPts val="1800"/>
              <a:buChar char="–"/>
              <a:defRPr/>
            </a:lvl2pPr>
            <a:lvl3pPr marL="1371600" lvl="2" indent="-342900" algn="l">
              <a:lnSpc>
                <a:spcPct val="100000"/>
              </a:lnSpc>
              <a:spcBef>
                <a:spcPts val="80"/>
              </a:spcBef>
              <a:spcAft>
                <a:spcPts val="0"/>
              </a:spcAft>
              <a:buClr>
                <a:schemeClr val="dk1"/>
              </a:buClr>
              <a:buSzPts val="1800"/>
              <a:buChar char="•"/>
              <a:defRPr/>
            </a:lvl3pPr>
            <a:lvl4pPr marL="1828800" lvl="3" indent="-342900" algn="l">
              <a:lnSpc>
                <a:spcPct val="100000"/>
              </a:lnSpc>
              <a:spcBef>
                <a:spcPts val="80"/>
              </a:spcBef>
              <a:spcAft>
                <a:spcPts val="0"/>
              </a:spcAft>
              <a:buClr>
                <a:schemeClr val="dk1"/>
              </a:buClr>
              <a:buSzPts val="1800"/>
              <a:buChar char="–"/>
              <a:defRPr/>
            </a:lvl4pPr>
            <a:lvl5pPr marL="2286000" lvl="4" indent="-342900" algn="l">
              <a:lnSpc>
                <a:spcPct val="100000"/>
              </a:lnSpc>
              <a:spcBef>
                <a:spcPts val="80"/>
              </a:spcBef>
              <a:spcAft>
                <a:spcPts val="0"/>
              </a:spcAft>
              <a:buClr>
                <a:schemeClr val="dk1"/>
              </a:buClr>
              <a:buSzPts val="1800"/>
              <a:buChar char="»"/>
              <a:defRPr/>
            </a:lvl5pPr>
            <a:lvl6pPr marL="2743200" lvl="5" indent="-342900" algn="l">
              <a:lnSpc>
                <a:spcPct val="100000"/>
              </a:lnSpc>
              <a:spcBef>
                <a:spcPts val="80"/>
              </a:spcBef>
              <a:spcAft>
                <a:spcPts val="0"/>
              </a:spcAft>
              <a:buClr>
                <a:schemeClr val="dk1"/>
              </a:buClr>
              <a:buSzPts val="1800"/>
              <a:buChar char="•"/>
              <a:defRPr/>
            </a:lvl6pPr>
            <a:lvl7pPr marL="3200400" lvl="6" indent="-342900" algn="l">
              <a:lnSpc>
                <a:spcPct val="100000"/>
              </a:lnSpc>
              <a:spcBef>
                <a:spcPts val="80"/>
              </a:spcBef>
              <a:spcAft>
                <a:spcPts val="0"/>
              </a:spcAft>
              <a:buClr>
                <a:schemeClr val="dk1"/>
              </a:buClr>
              <a:buSzPts val="1800"/>
              <a:buChar char="•"/>
              <a:defRPr/>
            </a:lvl7pPr>
            <a:lvl8pPr marL="3657600" lvl="7" indent="-342900" algn="l">
              <a:lnSpc>
                <a:spcPct val="100000"/>
              </a:lnSpc>
              <a:spcBef>
                <a:spcPts val="80"/>
              </a:spcBef>
              <a:spcAft>
                <a:spcPts val="0"/>
              </a:spcAft>
              <a:buClr>
                <a:schemeClr val="dk1"/>
              </a:buClr>
              <a:buSzPts val="1800"/>
              <a:buChar char="•"/>
              <a:defRPr/>
            </a:lvl8pPr>
            <a:lvl9pPr marL="4114800" lvl="8" indent="-342900" algn="l">
              <a:lnSpc>
                <a:spcPct val="100000"/>
              </a:lnSpc>
              <a:spcBef>
                <a:spcPts val="80"/>
              </a:spcBef>
              <a:spcAft>
                <a:spcPts val="0"/>
              </a:spcAft>
              <a:buClr>
                <a:schemeClr val="dk1"/>
              </a:buClr>
              <a:buSzPts val="1800"/>
              <a:buChar char="•"/>
              <a:defRPr/>
            </a:lvl9pPr>
          </a:lstStyle>
          <a:p/>
        </p:txBody>
      </p:sp>
      <p:sp>
        <p:nvSpPr>
          <p:cNvPr id="50" name="Google Shape;50;p25"/>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p:txBody>
      </p:sp>
      <p:sp>
        <p:nvSpPr>
          <p:cNvPr id="51" name="Google Shape;51;p25"/>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a:r>
              <a:rPr lang="en-US" smtClean="0"/>
              <a:t>Department of Computer Science and Engineering</a:t>
            </a:r>
            <a:endParaRPr lang="en-US" smtClean="0"/>
          </a:p>
        </p:txBody>
      </p:sp>
      <p:sp>
        <p:nvSpPr>
          <p:cNvPr id="52" name="Google Shape;52;p25"/>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53"/>
        <p:cNvGrpSpPr/>
        <p:nvPr/>
      </p:nvGrpSpPr>
      <p:grpSpPr>
        <a:xfrm>
          <a:off x="0" y="0"/>
          <a:ext cx="0" cy="0"/>
          <a:chOff x="0" y="0"/>
          <a:chExt cx="0" cy="0"/>
        </a:xfrm>
      </p:grpSpPr>
      <p:sp>
        <p:nvSpPr>
          <p:cNvPr id="54" name="Google Shape;54;p26"/>
          <p:cNvSpPr txBox="1">
            <a:spLocks noGrp="1"/>
          </p:cNvSpPr>
          <p:nvPr>
            <p:ph type="title"/>
          </p:nvPr>
        </p:nvSpPr>
        <p:spPr>
          <a:xfrm rot="5400000">
            <a:off x="5463751" y="1371630"/>
            <a:ext cx="4388700" cy="20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6"/>
          <p:cNvSpPr txBox="1">
            <a:spLocks noGrp="1"/>
          </p:cNvSpPr>
          <p:nvPr>
            <p:ph type="body" idx="1"/>
          </p:nvPr>
        </p:nvSpPr>
        <p:spPr>
          <a:xfrm rot="5400000">
            <a:off x="1272750" y="-609570"/>
            <a:ext cx="4388700" cy="6019800"/>
          </a:xfrm>
          <a:prstGeom prst="rect">
            <a:avLst/>
          </a:prstGeom>
          <a:noFill/>
          <a:ln>
            <a:noFill/>
          </a:ln>
        </p:spPr>
        <p:txBody>
          <a:bodyPr spcFirstLastPara="1" wrap="square" lIns="94100" tIns="47025" rIns="94100" bIns="47025" anchor="t" anchorCtr="0">
            <a:noAutofit/>
          </a:bodyPr>
          <a:lstStyle>
            <a:lvl1pPr marL="457200" lvl="0" indent="-342900" algn="l">
              <a:lnSpc>
                <a:spcPct val="100000"/>
              </a:lnSpc>
              <a:spcBef>
                <a:spcPts val="80"/>
              </a:spcBef>
              <a:spcAft>
                <a:spcPts val="0"/>
              </a:spcAft>
              <a:buClr>
                <a:schemeClr val="dk1"/>
              </a:buClr>
              <a:buSzPts val="1800"/>
              <a:buChar char="•"/>
              <a:defRPr/>
            </a:lvl1pPr>
            <a:lvl2pPr marL="914400" lvl="1" indent="-342900" algn="l">
              <a:lnSpc>
                <a:spcPct val="100000"/>
              </a:lnSpc>
              <a:spcBef>
                <a:spcPts val="80"/>
              </a:spcBef>
              <a:spcAft>
                <a:spcPts val="0"/>
              </a:spcAft>
              <a:buClr>
                <a:schemeClr val="dk1"/>
              </a:buClr>
              <a:buSzPts val="1800"/>
              <a:buChar char="–"/>
              <a:defRPr/>
            </a:lvl2pPr>
            <a:lvl3pPr marL="1371600" lvl="2" indent="-342900" algn="l">
              <a:lnSpc>
                <a:spcPct val="100000"/>
              </a:lnSpc>
              <a:spcBef>
                <a:spcPts val="80"/>
              </a:spcBef>
              <a:spcAft>
                <a:spcPts val="0"/>
              </a:spcAft>
              <a:buClr>
                <a:schemeClr val="dk1"/>
              </a:buClr>
              <a:buSzPts val="1800"/>
              <a:buChar char="•"/>
              <a:defRPr/>
            </a:lvl3pPr>
            <a:lvl4pPr marL="1828800" lvl="3" indent="-342900" algn="l">
              <a:lnSpc>
                <a:spcPct val="100000"/>
              </a:lnSpc>
              <a:spcBef>
                <a:spcPts val="80"/>
              </a:spcBef>
              <a:spcAft>
                <a:spcPts val="0"/>
              </a:spcAft>
              <a:buClr>
                <a:schemeClr val="dk1"/>
              </a:buClr>
              <a:buSzPts val="1800"/>
              <a:buChar char="–"/>
              <a:defRPr/>
            </a:lvl4pPr>
            <a:lvl5pPr marL="2286000" lvl="4" indent="-342900" algn="l">
              <a:lnSpc>
                <a:spcPct val="100000"/>
              </a:lnSpc>
              <a:spcBef>
                <a:spcPts val="80"/>
              </a:spcBef>
              <a:spcAft>
                <a:spcPts val="0"/>
              </a:spcAft>
              <a:buClr>
                <a:schemeClr val="dk1"/>
              </a:buClr>
              <a:buSzPts val="1800"/>
              <a:buChar char="»"/>
              <a:defRPr/>
            </a:lvl5pPr>
            <a:lvl6pPr marL="2743200" lvl="5" indent="-342900" algn="l">
              <a:lnSpc>
                <a:spcPct val="100000"/>
              </a:lnSpc>
              <a:spcBef>
                <a:spcPts val="80"/>
              </a:spcBef>
              <a:spcAft>
                <a:spcPts val="0"/>
              </a:spcAft>
              <a:buClr>
                <a:schemeClr val="dk1"/>
              </a:buClr>
              <a:buSzPts val="1800"/>
              <a:buChar char="•"/>
              <a:defRPr/>
            </a:lvl6pPr>
            <a:lvl7pPr marL="3200400" lvl="6" indent="-342900" algn="l">
              <a:lnSpc>
                <a:spcPct val="100000"/>
              </a:lnSpc>
              <a:spcBef>
                <a:spcPts val="80"/>
              </a:spcBef>
              <a:spcAft>
                <a:spcPts val="0"/>
              </a:spcAft>
              <a:buClr>
                <a:schemeClr val="dk1"/>
              </a:buClr>
              <a:buSzPts val="1800"/>
              <a:buChar char="•"/>
              <a:defRPr/>
            </a:lvl7pPr>
            <a:lvl8pPr marL="3657600" lvl="7" indent="-342900" algn="l">
              <a:lnSpc>
                <a:spcPct val="100000"/>
              </a:lnSpc>
              <a:spcBef>
                <a:spcPts val="80"/>
              </a:spcBef>
              <a:spcAft>
                <a:spcPts val="0"/>
              </a:spcAft>
              <a:buClr>
                <a:schemeClr val="dk1"/>
              </a:buClr>
              <a:buSzPts val="1800"/>
              <a:buChar char="•"/>
              <a:defRPr/>
            </a:lvl8pPr>
            <a:lvl9pPr marL="4114800" lvl="8" indent="-342900" algn="l">
              <a:lnSpc>
                <a:spcPct val="100000"/>
              </a:lnSpc>
              <a:spcBef>
                <a:spcPts val="80"/>
              </a:spcBef>
              <a:spcAft>
                <a:spcPts val="0"/>
              </a:spcAft>
              <a:buClr>
                <a:schemeClr val="dk1"/>
              </a:buClr>
              <a:buSzPts val="1800"/>
              <a:buChar char="•"/>
              <a:defRPr/>
            </a:lvl9pPr>
          </a:lstStyle>
          <a:p/>
        </p:txBody>
      </p:sp>
      <p:sp>
        <p:nvSpPr>
          <p:cNvPr id="56" name="Google Shape;56;p26"/>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p:txBody>
      </p:sp>
      <p:sp>
        <p:nvSpPr>
          <p:cNvPr id="57" name="Google Shape;57;p26"/>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panose="020F0502020204030204"/>
              <a:buNone/>
              <a:defRPr/>
            </a:lvl1pPr>
            <a:lvl2pPr lvl="1" algn="l">
              <a:lnSpc>
                <a:spcPct val="100000"/>
              </a:lnSpc>
              <a:spcBef>
                <a:spcPts val="0"/>
              </a:spcBef>
              <a:spcAft>
                <a:spcPts val="0"/>
              </a:spcAft>
              <a:buClr>
                <a:schemeClr val="dk1"/>
              </a:buClr>
              <a:buSzPts val="1400"/>
              <a:buFont typeface="Calibri" panose="020F0502020204030204"/>
              <a:buNone/>
              <a:defRPr/>
            </a:lvl2pPr>
            <a:lvl3pPr lvl="2" algn="l">
              <a:lnSpc>
                <a:spcPct val="100000"/>
              </a:lnSpc>
              <a:spcBef>
                <a:spcPts val="0"/>
              </a:spcBef>
              <a:spcAft>
                <a:spcPts val="0"/>
              </a:spcAft>
              <a:buClr>
                <a:schemeClr val="dk1"/>
              </a:buClr>
              <a:buSzPts val="1400"/>
              <a:buFont typeface="Calibri" panose="020F0502020204030204"/>
              <a:buNone/>
              <a:defRPr/>
            </a:lvl3pPr>
            <a:lvl4pPr lvl="3" algn="l">
              <a:lnSpc>
                <a:spcPct val="100000"/>
              </a:lnSpc>
              <a:spcBef>
                <a:spcPts val="0"/>
              </a:spcBef>
              <a:spcAft>
                <a:spcPts val="0"/>
              </a:spcAft>
              <a:buClr>
                <a:schemeClr val="dk1"/>
              </a:buClr>
              <a:buSzPts val="1400"/>
              <a:buFont typeface="Calibri" panose="020F0502020204030204"/>
              <a:buNone/>
              <a:defRPr/>
            </a:lvl4pPr>
            <a:lvl5pPr lvl="4" algn="l">
              <a:lnSpc>
                <a:spcPct val="100000"/>
              </a:lnSpc>
              <a:spcBef>
                <a:spcPts val="0"/>
              </a:spcBef>
              <a:spcAft>
                <a:spcPts val="0"/>
              </a:spcAft>
              <a:buClr>
                <a:schemeClr val="dk1"/>
              </a:buClr>
              <a:buSzPts val="1400"/>
              <a:buFont typeface="Calibri" panose="020F0502020204030204"/>
              <a:buNone/>
              <a:defRPr/>
            </a:lvl5pPr>
            <a:lvl6pPr lvl="5" algn="l">
              <a:lnSpc>
                <a:spcPct val="100000"/>
              </a:lnSpc>
              <a:spcBef>
                <a:spcPts val="0"/>
              </a:spcBef>
              <a:spcAft>
                <a:spcPts val="0"/>
              </a:spcAft>
              <a:buClr>
                <a:schemeClr val="dk1"/>
              </a:buClr>
              <a:buSzPts val="1400"/>
              <a:buFont typeface="Calibri" panose="020F0502020204030204"/>
              <a:buNone/>
              <a:defRPr/>
            </a:lvl6pPr>
            <a:lvl7pPr lvl="6" algn="l">
              <a:lnSpc>
                <a:spcPct val="100000"/>
              </a:lnSpc>
              <a:spcBef>
                <a:spcPts val="0"/>
              </a:spcBef>
              <a:spcAft>
                <a:spcPts val="0"/>
              </a:spcAft>
              <a:buClr>
                <a:schemeClr val="dk1"/>
              </a:buClr>
              <a:buSzPts val="1400"/>
              <a:buFont typeface="Calibri" panose="020F0502020204030204"/>
              <a:buNone/>
              <a:defRPr/>
            </a:lvl7pPr>
            <a:lvl8pPr lvl="7" algn="l">
              <a:lnSpc>
                <a:spcPct val="100000"/>
              </a:lnSpc>
              <a:spcBef>
                <a:spcPts val="0"/>
              </a:spcBef>
              <a:spcAft>
                <a:spcPts val="0"/>
              </a:spcAft>
              <a:buClr>
                <a:schemeClr val="dk1"/>
              </a:buClr>
              <a:buSzPts val="1400"/>
              <a:buFont typeface="Calibri" panose="020F0502020204030204"/>
              <a:buNone/>
              <a:defRPr/>
            </a:lvl8pPr>
            <a:lvl9pPr lvl="8" algn="l">
              <a:lnSpc>
                <a:spcPct val="100000"/>
              </a:lnSpc>
              <a:spcBef>
                <a:spcPts val="0"/>
              </a:spcBef>
              <a:spcAft>
                <a:spcPts val="0"/>
              </a:spcAft>
              <a:buClr>
                <a:schemeClr val="dk1"/>
              </a:buClr>
              <a:buSzPts val="1400"/>
              <a:buFont typeface="Calibri" panose="020F0502020204030204"/>
              <a:buNone/>
              <a:defRPr/>
            </a:lvl9pPr>
          </a:lstStyle>
          <a:p>
            <a:r>
              <a:rPr lang="en-US" smtClean="0"/>
              <a:t>Department of Computer Science and Engineering</a:t>
            </a:r>
            <a:endParaRPr lang="en-US" smtClean="0"/>
          </a:p>
        </p:txBody>
      </p:sp>
      <p:sp>
        <p:nvSpPr>
          <p:cNvPr id="58" name="Google Shape;58;p26"/>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888888"/>
              </a:buClr>
              <a:buSzPts val="12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image" Target="../media/image1.png"/><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8"/>
          <a:stretch>
            <a:fillRect/>
          </a:stretch>
        </a:blipFill>
        <a:effectLst/>
      </p:bgPr>
    </p:bg>
    <p:spTree>
      <p:nvGrpSpPr>
        <p:cNvPr id="1" name="Shape 5"/>
        <p:cNvGrpSpPr/>
        <p:nvPr/>
      </p:nvGrpSpPr>
      <p:grpSpPr>
        <a:xfrm>
          <a:off x="0" y="0"/>
          <a:ext cx="0" cy="0"/>
          <a:chOff x="0" y="0"/>
          <a:chExt cx="0" cy="0"/>
        </a:xfrm>
      </p:grpSpPr>
      <p:sp>
        <p:nvSpPr>
          <p:cNvPr id="6" name="Google Shape;6;p19"/>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marR="0" lvl="0" algn="ctr" rtl="0">
              <a:lnSpc>
                <a:spcPct val="100000"/>
              </a:lnSpc>
              <a:spcBef>
                <a:spcPts val="0"/>
              </a:spcBef>
              <a:spcAft>
                <a:spcPts val="0"/>
              </a:spcAft>
              <a:buClr>
                <a:schemeClr val="dk1"/>
              </a:buClr>
              <a:buSzPts val="20700"/>
              <a:buFont typeface="Calibri" panose="020F0502020204030204"/>
              <a:buNone/>
              <a:defRPr sz="20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7" name="Google Shape;7;p19"/>
          <p:cNvSpPr txBox="1">
            <a:spLocks noGrp="1"/>
          </p:cNvSpPr>
          <p:nvPr>
            <p:ph type="body" idx="1"/>
          </p:nvPr>
        </p:nvSpPr>
        <p:spPr>
          <a:xfrm>
            <a:off x="457200" y="1200152"/>
            <a:ext cx="8229600" cy="3394500"/>
          </a:xfrm>
          <a:prstGeom prst="rect">
            <a:avLst/>
          </a:prstGeom>
          <a:noFill/>
          <a:ln>
            <a:noFill/>
          </a:ln>
        </p:spPr>
        <p:txBody>
          <a:bodyPr spcFirstLastPara="1" wrap="square" lIns="94100" tIns="47025" rIns="94100" bIns="47025" anchor="t" anchorCtr="0">
            <a:noAutofit/>
          </a:bodyPr>
          <a:lstStyle>
            <a:lvl1pPr marL="457200" marR="0" lvl="0" indent="-1187450" algn="l" rtl="0">
              <a:lnSpc>
                <a:spcPct val="100000"/>
              </a:lnSpc>
              <a:spcBef>
                <a:spcPts val="3020"/>
              </a:spcBef>
              <a:spcAft>
                <a:spcPts val="0"/>
              </a:spcAft>
              <a:buClr>
                <a:schemeClr val="dk1"/>
              </a:buClr>
              <a:buSzPts val="15100"/>
              <a:buFont typeface="Arial" panose="020B0604020202020204"/>
              <a:buChar char="•"/>
              <a:defRPr sz="151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1066800" algn="l" rtl="0">
              <a:lnSpc>
                <a:spcPct val="100000"/>
              </a:lnSpc>
              <a:spcBef>
                <a:spcPts val="2640"/>
              </a:spcBef>
              <a:spcAft>
                <a:spcPts val="0"/>
              </a:spcAft>
              <a:buClr>
                <a:schemeClr val="dk1"/>
              </a:buClr>
              <a:buSzPts val="13200"/>
              <a:buFont typeface="Arial" panose="020B0604020202020204"/>
              <a:buChar char="–"/>
              <a:defRPr sz="1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946150" algn="l" rtl="0">
              <a:lnSpc>
                <a:spcPct val="100000"/>
              </a:lnSpc>
              <a:spcBef>
                <a:spcPts val="2260"/>
              </a:spcBef>
              <a:spcAft>
                <a:spcPts val="0"/>
              </a:spcAft>
              <a:buClr>
                <a:schemeClr val="dk1"/>
              </a:buClr>
              <a:buSzPts val="11300"/>
              <a:buFont typeface="Arial" panose="020B0604020202020204"/>
              <a:buChar char="•"/>
              <a:defRPr sz="113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825500" algn="l" rtl="0">
              <a:lnSpc>
                <a:spcPct val="100000"/>
              </a:lnSpc>
              <a:spcBef>
                <a:spcPts val="1880"/>
              </a:spcBef>
              <a:spcAft>
                <a:spcPts val="0"/>
              </a:spcAft>
              <a:buClr>
                <a:schemeClr val="dk1"/>
              </a:buClr>
              <a:buSzPts val="9400"/>
              <a:buFont typeface="Arial" panose="020B0604020202020204"/>
              <a:buChar char="–"/>
              <a:defRPr sz="9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825500" algn="l" rtl="0">
              <a:lnSpc>
                <a:spcPct val="100000"/>
              </a:lnSpc>
              <a:spcBef>
                <a:spcPts val="1880"/>
              </a:spcBef>
              <a:spcAft>
                <a:spcPts val="0"/>
              </a:spcAft>
              <a:buClr>
                <a:schemeClr val="dk1"/>
              </a:buClr>
              <a:buSzPts val="9400"/>
              <a:buFont typeface="Arial" panose="020B0604020202020204"/>
              <a:buChar char="»"/>
              <a:defRPr sz="9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825500" algn="l" rtl="0">
              <a:lnSpc>
                <a:spcPct val="100000"/>
              </a:lnSpc>
              <a:spcBef>
                <a:spcPts val="1880"/>
              </a:spcBef>
              <a:spcAft>
                <a:spcPts val="0"/>
              </a:spcAft>
              <a:buClr>
                <a:schemeClr val="dk1"/>
              </a:buClr>
              <a:buSzPts val="9400"/>
              <a:buFont typeface="Arial" panose="020B0604020202020204"/>
              <a:buChar char="•"/>
              <a:defRPr sz="9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825500" algn="l" rtl="0">
              <a:lnSpc>
                <a:spcPct val="100000"/>
              </a:lnSpc>
              <a:spcBef>
                <a:spcPts val="1880"/>
              </a:spcBef>
              <a:spcAft>
                <a:spcPts val="0"/>
              </a:spcAft>
              <a:buClr>
                <a:schemeClr val="dk1"/>
              </a:buClr>
              <a:buSzPts val="9400"/>
              <a:buFont typeface="Arial" panose="020B0604020202020204"/>
              <a:buChar char="•"/>
              <a:defRPr sz="9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825500" algn="l" rtl="0">
              <a:lnSpc>
                <a:spcPct val="100000"/>
              </a:lnSpc>
              <a:spcBef>
                <a:spcPts val="1880"/>
              </a:spcBef>
              <a:spcAft>
                <a:spcPts val="0"/>
              </a:spcAft>
              <a:buClr>
                <a:schemeClr val="dk1"/>
              </a:buClr>
              <a:buSzPts val="9400"/>
              <a:buFont typeface="Arial" panose="020B0604020202020204"/>
              <a:buChar char="•"/>
              <a:defRPr sz="9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825500" algn="l" rtl="0">
              <a:lnSpc>
                <a:spcPct val="100000"/>
              </a:lnSpc>
              <a:spcBef>
                <a:spcPts val="1880"/>
              </a:spcBef>
              <a:spcAft>
                <a:spcPts val="0"/>
              </a:spcAft>
              <a:buClr>
                <a:schemeClr val="dk1"/>
              </a:buClr>
              <a:buSzPts val="9400"/>
              <a:buFont typeface="Arial" panose="020B0604020202020204"/>
              <a:buChar char="•"/>
              <a:defRPr sz="9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p19"/>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marR="0" lvl="0" algn="l" rtl="0">
              <a:lnSpc>
                <a:spcPct val="100000"/>
              </a:lnSpc>
              <a:spcBef>
                <a:spcPts val="0"/>
              </a:spcBef>
              <a:spcAft>
                <a:spcPts val="0"/>
              </a:spcAft>
              <a:buClr>
                <a:srgbClr val="888888"/>
              </a:buClr>
              <a:buSzPts val="14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9" name="Google Shape;9;p19"/>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marR="0" lvl="0" algn="ctr" rtl="0">
              <a:lnSpc>
                <a:spcPct val="100000"/>
              </a:lnSpc>
              <a:spcBef>
                <a:spcPts val="0"/>
              </a:spcBef>
              <a:spcAft>
                <a:spcPts val="0"/>
              </a:spcAft>
              <a:buClr>
                <a:srgbClr val="888888"/>
              </a:buClr>
              <a:buSzPts val="1400"/>
              <a:buFont typeface="Calibri" panose="020F050202020403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chemeClr val="dk1"/>
              </a:buClr>
              <a:buSzPts val="1400"/>
              <a:buFont typeface="Calibri" panose="020F0502020204030204"/>
              <a:buNone/>
              <a:defRPr sz="19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r>
              <a:rPr lang="en-US" smtClean="0"/>
              <a:t>Department of Computer Science and Engineering</a:t>
            </a:r>
            <a:endParaRPr lang="en-US" smtClean="0"/>
          </a:p>
        </p:txBody>
      </p:sp>
      <p:sp>
        <p:nvSpPr>
          <p:cNvPr id="10" name="Google Shape;10;p19"/>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tags" Target="../tags/tag3.xml"/><Relationship Id="rId2" Type="http://schemas.microsoft.com/office/2007/relationships/media" Target="../media/media2.mp4"/><Relationship Id="rId1" Type="http://schemas.openxmlformats.org/officeDocument/2006/relationships/video" Target="../media/media2.mp4"/></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5.xml"/><Relationship Id="rId8" Type="http://schemas.openxmlformats.org/officeDocument/2006/relationships/image" Target="../media/image4.png"/><Relationship Id="rId7" Type="http://schemas.openxmlformats.org/officeDocument/2006/relationships/tags" Target="../tags/tag2.xml"/><Relationship Id="rId6" Type="http://schemas.microsoft.com/office/2007/relationships/media" Target="../media/media2.mp4"/><Relationship Id="rId5" Type="http://schemas.openxmlformats.org/officeDocument/2006/relationships/video" Target="../media/media2.mp4"/><Relationship Id="rId4" Type="http://schemas.openxmlformats.org/officeDocument/2006/relationships/image" Target="../media/image3.png"/><Relationship Id="rId3" Type="http://schemas.openxmlformats.org/officeDocument/2006/relationships/tags" Target="../tags/tag1.xml"/><Relationship Id="rId2" Type="http://schemas.microsoft.com/office/2007/relationships/media" Target="../media/media1.mp4"/><Relationship Id="rId10" Type="http://schemas.openxmlformats.org/officeDocument/2006/relationships/notesSlide" Target="../notesSlides/notesSlide8.xml"/><Relationship Id="rId1" Type="http://schemas.openxmlformats.org/officeDocument/2006/relationships/video" Target="../media/media1.mp4"/></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1"/>
          <p:cNvSpPr txBox="1">
            <a:spLocks noGrp="1"/>
          </p:cNvSpPr>
          <p:nvPr>
            <p:ph type="body" idx="1"/>
          </p:nvPr>
        </p:nvSpPr>
        <p:spPr>
          <a:xfrm>
            <a:off x="642938" y="2196703"/>
            <a:ext cx="7815262" cy="2661047"/>
          </a:xfrm>
          <a:prstGeom prst="rect">
            <a:avLst/>
          </a:prstGeom>
          <a:noFill/>
          <a:ln>
            <a:noFill/>
          </a:ln>
        </p:spPr>
        <p:txBody>
          <a:bodyPr spcFirstLastPara="1" wrap="square" lIns="94100" tIns="47025" rIns="94100" bIns="47025" anchor="t" anchorCtr="0">
            <a:noAutofit/>
          </a:bodyPr>
          <a:lstStyle/>
          <a:p>
            <a:pPr marL="0" lvl="0" indent="0" algn="l" rtl="0">
              <a:lnSpc>
                <a:spcPct val="100000"/>
              </a:lnSpc>
              <a:spcBef>
                <a:spcPts val="3020"/>
              </a:spcBef>
              <a:spcAft>
                <a:spcPts val="0"/>
              </a:spcAft>
              <a:buSzPts val="15100"/>
              <a:buNone/>
            </a:pPr>
            <a:endParaRPr dirty="0"/>
          </a:p>
          <a:p>
            <a:pPr marL="457200" lvl="0" indent="501650" algn="l" rtl="0">
              <a:lnSpc>
                <a:spcPct val="100000"/>
              </a:lnSpc>
              <a:spcBef>
                <a:spcPts val="3020"/>
              </a:spcBef>
              <a:spcAft>
                <a:spcPts val="0"/>
              </a:spcAft>
              <a:buSzPts val="15100"/>
              <a:buNone/>
            </a:pPr>
            <a:endParaRPr dirty="0"/>
          </a:p>
        </p:txBody>
      </p:sp>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fld>
            <a:endParaRPr lang="en-US"/>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panose="020B0603020202020204"/>
              <a:ea typeface="Trebuchet MS" panose="020B0603020202020204"/>
              <a:cs typeface="Trebuchet MS" panose="020B0603020202020204"/>
              <a:sym typeface="Trebuchet MS" panose="020B0603020202020204"/>
            </a:endParaRPr>
          </a:p>
        </p:txBody>
      </p:sp>
      <p:sp>
        <p:nvSpPr>
          <p:cNvPr id="2" name="Title 1"/>
          <p:cNvSpPr>
            <a:spLocks noGrp="1"/>
          </p:cNvSpPr>
          <p:nvPr>
            <p:ph type="title"/>
          </p:nvPr>
        </p:nvSpPr>
        <p:spPr>
          <a:xfrm>
            <a:off x="716915" y="739775"/>
            <a:ext cx="8037830" cy="1502410"/>
          </a:xfrm>
        </p:spPr>
        <p:txBody>
          <a:bodyPr/>
          <a:lstStyle/>
          <a:p>
            <a:r>
              <a:rPr lang="en-IN" sz="2400" dirty="0" smtClean="0">
                <a:latin typeface="Times New Roman" panose="02020603050405020304" charset="0"/>
                <a:cs typeface="Times New Roman" panose="02020603050405020304" charset="0"/>
                <a:sym typeface="+mn-ea"/>
              </a:rPr>
              <a:t>A Seminar on</a:t>
            </a:r>
            <a:br>
              <a:rPr lang="en-IN" sz="2800" b="1" dirty="0" smtClean="0">
                <a:latin typeface="Times New Roman" panose="02020603050405020304" charset="0"/>
                <a:cs typeface="Times New Roman" panose="02020603050405020304" charset="0"/>
                <a:sym typeface="+mn-ea"/>
              </a:rPr>
            </a:br>
            <a:r>
              <a:rPr lang="en-IN" sz="2400" b="1" dirty="0" smtClean="0">
                <a:latin typeface="Times New Roman" panose="02020603050405020304" charset="0"/>
                <a:cs typeface="Times New Roman" panose="02020603050405020304" charset="0"/>
                <a:sym typeface="+mn-ea"/>
              </a:rPr>
              <a:t>DFFMD-A DEEPFAKE FACE MASK DATASET FOR INFECTIOUS DISEASE ERA WITH DEEPFAKE DETECTION ALGORITHMS</a:t>
            </a:r>
            <a:endParaRPr lang="en-IN" altLang="en-US" sz="2400" b="1" dirty="0" smtClean="0">
              <a:latin typeface="Times New Roman" panose="02020603050405020304" charset="0"/>
              <a:cs typeface="Times New Roman" panose="02020603050405020304" charset="0"/>
              <a:sym typeface="+mn-ea"/>
            </a:endParaRPr>
          </a:p>
        </p:txBody>
      </p:sp>
      <p:sp>
        <p:nvSpPr>
          <p:cNvPr id="3" name="TextBox 2"/>
          <p:cNvSpPr txBox="1"/>
          <p:nvPr/>
        </p:nvSpPr>
        <p:spPr>
          <a:xfrm>
            <a:off x="594995" y="3265805"/>
            <a:ext cx="4514215" cy="1168400"/>
          </a:xfrm>
          <a:prstGeom prst="rect">
            <a:avLst/>
          </a:prstGeom>
          <a:noFill/>
        </p:spPr>
        <p:txBody>
          <a:bodyPr wrap="square" rtlCol="0">
            <a:spAutoFit/>
          </a:bodyPr>
          <a:lstStyle/>
          <a:p>
            <a:r>
              <a:rPr lang="en-US" dirty="0" smtClean="0">
                <a:latin typeface="Times New Roman" panose="02020603050405020304" charset="0"/>
                <a:cs typeface="Times New Roman" panose="02020603050405020304" charset="0"/>
              </a:rPr>
              <a:t>Team Details </a:t>
            </a:r>
            <a:endParaRPr lang="en-US" dirty="0" smtClean="0">
              <a:latin typeface="Times New Roman" panose="02020603050405020304" charset="0"/>
              <a:cs typeface="Times New Roman" panose="02020603050405020304" charset="0"/>
            </a:endParaRPr>
          </a:p>
          <a:p>
            <a:r>
              <a:rPr lang="en-IN" altLang="en-US" dirty="0" smtClean="0">
                <a:latin typeface="Times New Roman" panose="02020603050405020304" charset="0"/>
                <a:cs typeface="Times New Roman" panose="02020603050405020304" charset="0"/>
              </a:rPr>
              <a:t>Team No-1</a:t>
            </a:r>
            <a:endParaRPr lang="en-US" dirty="0" smtClean="0">
              <a:latin typeface="Times New Roman" panose="02020603050405020304" charset="0"/>
              <a:cs typeface="Times New Roman" panose="02020603050405020304" charset="0"/>
            </a:endParaRPr>
          </a:p>
          <a:p>
            <a:r>
              <a:rPr lang="en-IN" altLang="en-US" dirty="0" smtClean="0">
                <a:latin typeface="Times New Roman" panose="02020603050405020304" charset="0"/>
                <a:cs typeface="Times New Roman" panose="02020603050405020304" charset="0"/>
              </a:rPr>
              <a:t>1. Ch.Sweekruthi Reshma   </a:t>
            </a:r>
            <a:r>
              <a:rPr lang="en-US" dirty="0" smtClean="0">
                <a:latin typeface="Times New Roman" panose="02020603050405020304" charset="0"/>
                <a:cs typeface="Times New Roman" panose="02020603050405020304" charset="0"/>
              </a:rPr>
              <a:t>(</a:t>
            </a:r>
            <a:r>
              <a:rPr lang="en-IN" altLang="en-US" dirty="0" smtClean="0">
                <a:latin typeface="Times New Roman" panose="02020603050405020304" charset="0"/>
                <a:cs typeface="Times New Roman" panose="02020603050405020304" charset="0"/>
              </a:rPr>
              <a:t>21EG505810</a:t>
            </a:r>
            <a:r>
              <a:rPr lang="en-US" dirty="0" smtClean="0">
                <a:latin typeface="Times New Roman" panose="02020603050405020304" charset="0"/>
                <a:cs typeface="Times New Roman" panose="02020603050405020304" charset="0"/>
              </a:rPr>
              <a:t>)</a:t>
            </a:r>
            <a:endParaRPr lang="en-US" dirty="0" smtClean="0">
              <a:latin typeface="Times New Roman" panose="02020603050405020304" charset="0"/>
              <a:cs typeface="Times New Roman" panose="02020603050405020304" charset="0"/>
            </a:endParaRPr>
          </a:p>
          <a:p>
            <a:r>
              <a:rPr lang="en-IN" altLang="en-US" dirty="0" smtClean="0">
                <a:latin typeface="Times New Roman" panose="02020603050405020304" charset="0"/>
                <a:cs typeface="Times New Roman" panose="02020603050405020304" charset="0"/>
              </a:rPr>
              <a:t>2. </a:t>
            </a:r>
            <a:r>
              <a:rPr lang="en-IN" altLang="en-US" dirty="0">
                <a:latin typeface="Times New Roman" panose="02020603050405020304" charset="0"/>
                <a:cs typeface="Times New Roman" panose="02020603050405020304" charset="0"/>
              </a:rPr>
              <a:t>L.Sreepadh                      </a:t>
            </a:r>
            <a:r>
              <a:rPr lang="en-US" dirty="0">
                <a:latin typeface="Times New Roman" panose="02020603050405020304" charset="0"/>
                <a:cs typeface="Times New Roman" panose="02020603050405020304" charset="0"/>
              </a:rPr>
              <a:t>(</a:t>
            </a:r>
            <a:r>
              <a:rPr lang="en-IN" altLang="en-US" dirty="0">
                <a:latin typeface="Times New Roman" panose="02020603050405020304" charset="0"/>
                <a:cs typeface="Times New Roman" panose="02020603050405020304" charset="0"/>
              </a:rPr>
              <a:t>21EG505845</a:t>
            </a:r>
            <a:r>
              <a:rPr lang="en-US" dirty="0" smtClean="0">
                <a:latin typeface="Times New Roman" panose="02020603050405020304" charset="0"/>
                <a:cs typeface="Times New Roman" panose="02020603050405020304" charset="0"/>
              </a:rPr>
              <a:t>)</a:t>
            </a:r>
            <a:endParaRPr lang="en-US" dirty="0" smtClean="0">
              <a:latin typeface="Times New Roman" panose="02020603050405020304" charset="0"/>
              <a:cs typeface="Times New Roman" panose="02020603050405020304" charset="0"/>
            </a:endParaRPr>
          </a:p>
          <a:p>
            <a:pPr marL="0" indent="0">
              <a:buFont typeface="+mj-lt"/>
              <a:buNone/>
            </a:pPr>
            <a:r>
              <a:rPr lang="en-IN" altLang="en-US" dirty="0">
                <a:latin typeface="Times New Roman" panose="02020603050405020304" charset="0"/>
                <a:cs typeface="Times New Roman" panose="02020603050405020304" charset="0"/>
              </a:rPr>
              <a:t>3. T.Meghanath                   </a:t>
            </a:r>
            <a:r>
              <a:rPr lang="en-US" dirty="0">
                <a:latin typeface="Times New Roman" panose="02020603050405020304" charset="0"/>
                <a:cs typeface="Times New Roman" panose="02020603050405020304" charset="0"/>
              </a:rPr>
              <a:t>(</a:t>
            </a:r>
            <a:r>
              <a:rPr lang="en-IN" altLang="en-US" dirty="0">
                <a:latin typeface="Times New Roman" panose="02020603050405020304" charset="0"/>
                <a:cs typeface="Times New Roman" panose="02020603050405020304" charset="0"/>
              </a:rPr>
              <a:t>21EG505865</a:t>
            </a:r>
            <a:r>
              <a:rPr lang="en-US" dirty="0">
                <a:latin typeface="Times New Roman" panose="02020603050405020304" charset="0"/>
                <a:cs typeface="Times New Roman" panose="02020603050405020304" charset="0"/>
              </a:rPr>
              <a:t>)</a:t>
            </a:r>
            <a:endParaRPr lang="en-US" dirty="0">
              <a:latin typeface="Times New Roman" panose="02020603050405020304" charset="0"/>
              <a:cs typeface="Times New Roman" panose="02020603050405020304" charset="0"/>
            </a:endParaRPr>
          </a:p>
        </p:txBody>
      </p:sp>
      <p:sp>
        <p:nvSpPr>
          <p:cNvPr id="8" name="TextBox 7"/>
          <p:cNvSpPr txBox="1"/>
          <p:nvPr/>
        </p:nvSpPr>
        <p:spPr>
          <a:xfrm>
            <a:off x="5920105" y="3481070"/>
            <a:ext cx="2329180" cy="737235"/>
          </a:xfrm>
          <a:prstGeom prst="rect">
            <a:avLst/>
          </a:prstGeom>
          <a:noFill/>
        </p:spPr>
        <p:txBody>
          <a:bodyPr wrap="square" rtlCol="0">
            <a:spAutoFit/>
          </a:bodyPr>
          <a:lstStyle/>
          <a:p>
            <a:r>
              <a:rPr lang="en-US" dirty="0" smtClean="0">
                <a:latin typeface="Times New Roman" panose="02020603050405020304" charset="0"/>
                <a:cs typeface="Times New Roman" panose="02020603050405020304" charset="0"/>
              </a:rPr>
              <a:t>Project Supervisor </a:t>
            </a:r>
            <a:endParaRPr lang="en-US" dirty="0" smtClean="0">
              <a:latin typeface="Times New Roman" panose="02020603050405020304" charset="0"/>
              <a:cs typeface="Times New Roman" panose="02020603050405020304" charset="0"/>
            </a:endParaRPr>
          </a:p>
          <a:p>
            <a:r>
              <a:rPr lang="en-IN" altLang="en-US" dirty="0" smtClean="0">
                <a:latin typeface="Times New Roman" panose="02020603050405020304" charset="0"/>
                <a:cs typeface="Times New Roman" panose="02020603050405020304" charset="0"/>
              </a:rPr>
              <a:t>Mrs.B.Ujwala</a:t>
            </a:r>
            <a:endParaRPr lang="en-US" dirty="0" smtClean="0">
              <a:latin typeface="Times New Roman" panose="02020603050405020304" charset="0"/>
              <a:cs typeface="Times New Roman" panose="02020603050405020304" charset="0"/>
            </a:endParaRPr>
          </a:p>
          <a:p>
            <a:r>
              <a:rPr lang="en-IN" altLang="en-US" dirty="0">
                <a:latin typeface="Times New Roman" panose="02020603050405020304" charset="0"/>
                <a:cs typeface="Times New Roman" panose="02020603050405020304" charset="0"/>
              </a:rPr>
              <a:t>Assistant Professor</a:t>
            </a:r>
            <a:endParaRPr lang="en-IN" altLang="en-US" dirty="0">
              <a:latin typeface="Times New Roman" panose="02020603050405020304" charset="0"/>
              <a:cs typeface="Times New Roman" panose="02020603050405020304" charset="0"/>
            </a:endParaRPr>
          </a:p>
        </p:txBody>
      </p:sp>
      <p:sp>
        <p:nvSpPr>
          <p:cNvPr id="4" name="Date Placeholder 3"/>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5" name="Footer Placeholder 4"/>
          <p:cNvSpPr>
            <a:spLocks noGrp="1"/>
          </p:cNvSpPr>
          <p:nvPr>
            <p:ph type="ftr" idx="11"/>
          </p:nvPr>
        </p:nvSpPr>
        <p:spPr>
          <a:xfrm>
            <a:off x="3124200" y="4767580"/>
            <a:ext cx="3678555"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a:latin typeface="Times New Roman" panose="02020603050405020304" charset="0"/>
              <a:cs typeface="Times New Roman" panose="020206030504050203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panose="020B0603020202020204"/>
              <a:ea typeface="Trebuchet MS" panose="020B0603020202020204"/>
              <a:cs typeface="Trebuchet MS" panose="020B0603020202020204"/>
              <a:sym typeface="Trebuchet MS" panose="020B0603020202020204"/>
            </a:endParaRPr>
          </a:p>
        </p:txBody>
      </p:sp>
      <p:sp>
        <p:nvSpPr>
          <p:cNvPr id="2" name="Title 1"/>
          <p:cNvSpPr>
            <a:spLocks noGrp="1"/>
          </p:cNvSpPr>
          <p:nvPr>
            <p:ph type="title"/>
          </p:nvPr>
        </p:nvSpPr>
        <p:spPr>
          <a:xfrm>
            <a:off x="1389380" y="92710"/>
            <a:ext cx="5668645" cy="553720"/>
          </a:xfrm>
        </p:spPr>
        <p:txBody>
          <a:bodyPr/>
          <a:lstStyle/>
          <a:p>
            <a:pPr algn="ctr"/>
            <a:r>
              <a:rPr lang="en-US" sz="2800" b="0" dirty="0" smtClean="0">
                <a:latin typeface="Times New Roman" panose="02020603050405020304" charset="0"/>
                <a:cs typeface="Times New Roman" panose="02020603050405020304" charset="0"/>
              </a:rPr>
              <a:t>Proposed Method</a:t>
            </a:r>
            <a:r>
              <a:rPr lang="en-IN" altLang="en-US" sz="2800" b="0" dirty="0" smtClean="0">
                <a:latin typeface="Times New Roman" panose="02020603050405020304" charset="0"/>
                <a:cs typeface="Times New Roman" panose="02020603050405020304" charset="0"/>
              </a:rPr>
              <a:t> Illustration</a:t>
            </a:r>
            <a:endParaRPr lang="en-IN" altLang="en-US" sz="2800" b="0" dirty="0" smtClean="0">
              <a:latin typeface="Times New Roman" panose="02020603050405020304" charset="0"/>
              <a:cs typeface="Times New Roman" panose="02020603050405020304" charset="0"/>
            </a:endParaRPr>
          </a:p>
        </p:txBody>
      </p:sp>
      <p:sp>
        <p:nvSpPr>
          <p:cNvPr id="3" name="Date Placeholder 2"/>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4" name="Footer Placeholder 3"/>
          <p:cNvSpPr>
            <a:spLocks noGrp="1"/>
          </p:cNvSpPr>
          <p:nvPr>
            <p:ph type="ftr" idx="11"/>
          </p:nvPr>
        </p:nvSpPr>
        <p:spPr>
          <a:xfrm>
            <a:off x="3124200" y="4767580"/>
            <a:ext cx="3343910"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pic>
        <p:nvPicPr>
          <p:cNvPr id="6" name="vid1_f">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285750" y="1577975"/>
            <a:ext cx="2125980" cy="1861185"/>
          </a:xfrm>
          <a:prstGeom prst="rect">
            <a:avLst/>
          </a:prstGeom>
        </p:spPr>
      </p:pic>
      <p:sp>
        <p:nvSpPr>
          <p:cNvPr id="8" name="Text Box 7"/>
          <p:cNvSpPr txBox="1"/>
          <p:nvPr/>
        </p:nvSpPr>
        <p:spPr>
          <a:xfrm>
            <a:off x="5400675" y="2051685"/>
            <a:ext cx="3195320" cy="1168400"/>
          </a:xfrm>
          <a:prstGeom prst="rect">
            <a:avLst/>
          </a:prstGeom>
          <a:noFill/>
        </p:spPr>
        <p:txBody>
          <a:bodyPr wrap="square" rtlCol="0">
            <a:spAutoFit/>
          </a:bodyPr>
          <a:p>
            <a:r>
              <a:rPr lang="en-IN" altLang="en-US">
                <a:latin typeface="Times New Roman" panose="02020603050405020304" charset="0"/>
                <a:cs typeface="Times New Roman" panose="02020603050405020304" charset="0"/>
              </a:rPr>
              <a:t>When we upload the video the video will break down in to different angle of frames and those each frame is processed by the model and will predict whether the video is Real or Fake.</a:t>
            </a:r>
            <a:endParaRPr lang="en-IN" altLang="en-US">
              <a:latin typeface="Times New Roman" panose="02020603050405020304" charset="0"/>
              <a:cs typeface="Times New Roman" panose="02020603050405020304" charset="0"/>
            </a:endParaRPr>
          </a:p>
        </p:txBody>
      </p:sp>
      <p:sp>
        <p:nvSpPr>
          <p:cNvPr id="9" name="Right Arrow 8"/>
          <p:cNvSpPr/>
          <p:nvPr/>
        </p:nvSpPr>
        <p:spPr>
          <a:xfrm>
            <a:off x="2486660" y="2395855"/>
            <a:ext cx="608965" cy="312420"/>
          </a:xfrm>
          <a:prstGeom prst="rightArrow">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pic>
        <p:nvPicPr>
          <p:cNvPr id="10" name="Picture Placeholder 9" descr="vid1_f_2"/>
          <p:cNvPicPr>
            <a:picLocks noChangeAspect="1"/>
          </p:cNvPicPr>
          <p:nvPr>
            <p:ph type="pic" idx="2"/>
          </p:nvPr>
        </p:nvPicPr>
        <p:blipFill>
          <a:blip r:embed="rId5"/>
          <a:stretch>
            <a:fillRect/>
          </a:stretch>
        </p:blipFill>
        <p:spPr>
          <a:xfrm>
            <a:off x="3133725" y="1578610"/>
            <a:ext cx="1872615" cy="1860550"/>
          </a:xfrm>
          <a:prstGeom prst="rect">
            <a:avLst/>
          </a:prstGeom>
        </p:spPr>
      </p:pic>
    </p:spTree>
  </p:cSld>
  <p:clrMapOvr>
    <a:masterClrMapping/>
  </p:clrMapOvr>
  <p:timing>
    <p:tnLst>
      <p:par>
        <p:cTn id="1" dur="indefinite" restart="never" nodeType="tmRoot">
          <p:childTnLst>
            <p:video fullScrn="0">
              <p:cMediaNode>
                <p:cTn id="2" repeatCount="indefinite" fill="hold" display="1">
                  <p:stCondLst>
                    <p:cond delay="indefinite"/>
                  </p:stCondLst>
                </p:cTn>
                <p:tgtEl>
                  <p:spTgt spid="6"/>
                </p:tgtEl>
              </p:cMediaNode>
            </p:vide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2" name="Title 1"/>
          <p:cNvSpPr>
            <a:spLocks noGrp="1"/>
          </p:cNvSpPr>
          <p:nvPr>
            <p:ph type="title"/>
          </p:nvPr>
        </p:nvSpPr>
        <p:spPr>
          <a:xfrm>
            <a:off x="2240915" y="92075"/>
            <a:ext cx="4661535" cy="594360"/>
          </a:xfrm>
        </p:spPr>
        <p:txBody>
          <a:bodyPr/>
          <a:lstStyle/>
          <a:p>
            <a:pPr algn="ctr"/>
            <a:r>
              <a:rPr lang="en-US" sz="3600" b="0" dirty="0" smtClean="0">
                <a:latin typeface="Times New Roman" panose="02020603050405020304" charset="0"/>
                <a:cs typeface="Times New Roman" panose="02020603050405020304" charset="0"/>
              </a:rPr>
              <a:t>P</a:t>
            </a:r>
            <a:r>
              <a:rPr lang="en-IN" altLang="en-US" sz="3600" b="0" dirty="0" smtClean="0">
                <a:latin typeface="Times New Roman" panose="02020603050405020304" charset="0"/>
                <a:cs typeface="Times New Roman" panose="02020603050405020304" charset="0"/>
              </a:rPr>
              <a:t>arameter</a:t>
            </a:r>
            <a:endParaRPr lang="en-IN" altLang="en-US" sz="3600" b="0" dirty="0" smtClean="0">
              <a:latin typeface="Times New Roman" panose="02020603050405020304" charset="0"/>
              <a:cs typeface="Times New Roman" panose="02020603050405020304" charset="0"/>
            </a:endParaRPr>
          </a:p>
        </p:txBody>
      </p:sp>
      <p:sp>
        <p:nvSpPr>
          <p:cNvPr id="3" name="Date Placeholder 2"/>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4" name="Footer Placeholder 3"/>
          <p:cNvSpPr>
            <a:spLocks noGrp="1"/>
          </p:cNvSpPr>
          <p:nvPr>
            <p:ph type="ftr" idx="11"/>
          </p:nvPr>
        </p:nvSpPr>
        <p:spPr>
          <a:xfrm>
            <a:off x="3124200" y="4767580"/>
            <a:ext cx="3428365"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sp>
        <p:nvSpPr>
          <p:cNvPr id="29" name="Text Box 28"/>
          <p:cNvSpPr txBox="1"/>
          <p:nvPr/>
        </p:nvSpPr>
        <p:spPr>
          <a:xfrm>
            <a:off x="708660" y="988060"/>
            <a:ext cx="8068310" cy="3405505"/>
          </a:xfrm>
          <a:prstGeom prst="rect">
            <a:avLst/>
          </a:prstGeom>
          <a:noFill/>
        </p:spPr>
        <p:txBody>
          <a:bodyPr wrap="square" rtlCol="0">
            <a:noAutofit/>
          </a:bodyPr>
          <a:p>
            <a:r>
              <a:rPr lang="en-IN" altLang="en-US" sz="1600" b="1">
                <a:latin typeface="Times New Roman" panose="02020603050405020304" charset="0"/>
                <a:cs typeface="Times New Roman" panose="02020603050405020304" charset="0"/>
              </a:rPr>
              <a:t>Parameters Considering :</a:t>
            </a:r>
            <a:endParaRPr lang="en-IN" altLang="en-US" sz="1600" b="1">
              <a:latin typeface="Times New Roman" panose="02020603050405020304" charset="0"/>
              <a:cs typeface="Times New Roman" panose="02020603050405020304" charset="0"/>
            </a:endParaRPr>
          </a:p>
          <a:p>
            <a:endParaRPr lang="en-IN" altLang="en-US" b="1">
              <a:latin typeface="Bookman Old Style" panose="02050604050505020204" pitchFamily="18" charset="0"/>
              <a:cs typeface="Bookman Old Style" panose="02050604050505020204" pitchFamily="18" charset="0"/>
            </a:endParaRPr>
          </a:p>
          <a:p>
            <a:pPr marL="228600" indent="-228600">
              <a:buAutoNum type="arabicPeriod"/>
            </a:pPr>
            <a:r>
              <a:rPr lang="en-IN" altLang="en-US">
                <a:latin typeface="Times New Roman" panose="02020603050405020304" charset="0"/>
                <a:cs typeface="Times New Roman" panose="02020603050405020304" charset="0"/>
              </a:rPr>
              <a:t>Accuracy = True positive(TP) + True Negative(TN)/ (True positive(TP) + True negative(TN) + False positive(FP) + False negative(FN))</a:t>
            </a:r>
            <a:endParaRPr lang="en-IN" altLang="en-US">
              <a:latin typeface="Times New Roman" panose="02020603050405020304" charset="0"/>
              <a:cs typeface="Times New Roman" panose="02020603050405020304" charset="0"/>
            </a:endParaRPr>
          </a:p>
          <a:p>
            <a:pPr marL="228600" indent="-228600">
              <a:buAutoNum type="arabicPeriod"/>
            </a:pPr>
            <a:endParaRPr lang="en-IN" altLang="en-US">
              <a:latin typeface="Times New Roman" panose="02020603050405020304" charset="0"/>
              <a:cs typeface="Times New Roman" panose="02020603050405020304" charset="0"/>
            </a:endParaRPr>
          </a:p>
          <a:p>
            <a:pPr marL="228600" indent="-228600">
              <a:buAutoNum type="arabicPeriod"/>
            </a:pPr>
            <a:r>
              <a:rPr lang="en-IN" altLang="en-US">
                <a:latin typeface="Times New Roman" panose="02020603050405020304" charset="0"/>
                <a:cs typeface="Times New Roman" panose="02020603050405020304" charset="0"/>
              </a:rPr>
              <a:t>Recall = True Positive (TP) / True Positive (TP) + False Negative (FN)</a:t>
            </a:r>
            <a:endParaRPr lang="en-IN" altLang="en-US">
              <a:latin typeface="Times New Roman" panose="02020603050405020304" charset="0"/>
              <a:cs typeface="Times New Roman" panose="02020603050405020304" charset="0"/>
            </a:endParaRPr>
          </a:p>
          <a:p>
            <a:pPr marL="228600" indent="-228600">
              <a:buAutoNum type="arabicPeriod"/>
            </a:pPr>
            <a:endParaRPr lang="en-IN" altLang="en-US">
              <a:latin typeface="Times New Roman" panose="02020603050405020304" charset="0"/>
              <a:cs typeface="Times New Roman" panose="02020603050405020304" charset="0"/>
            </a:endParaRPr>
          </a:p>
          <a:p>
            <a:pPr marL="228600" indent="-228600">
              <a:buAutoNum type="arabicPeriod"/>
            </a:pPr>
            <a:r>
              <a:rPr lang="en-IN" altLang="en-US">
                <a:latin typeface="Times New Roman" panose="02020603050405020304" charset="0"/>
                <a:cs typeface="Times New Roman" panose="02020603050405020304" charset="0"/>
              </a:rPr>
              <a:t>Precision = True positive(TP)/ (True positive(TP) + False positive(FP))</a:t>
            </a:r>
            <a:endParaRPr lang="en-IN" altLang="en-US">
              <a:latin typeface="Times New Roman" panose="02020603050405020304" charset="0"/>
              <a:cs typeface="Times New Roman" panose="02020603050405020304" charset="0"/>
            </a:endParaRPr>
          </a:p>
          <a:p>
            <a:pPr marL="228600" indent="-228600">
              <a:buAutoNum type="arabicPeriod"/>
            </a:pPr>
            <a:endParaRPr lang="en-IN" altLang="en-US">
              <a:latin typeface="Times New Roman" panose="02020603050405020304" charset="0"/>
              <a:cs typeface="Times New Roman" panose="02020603050405020304" charset="0"/>
            </a:endParaRPr>
          </a:p>
          <a:p>
            <a:pPr marL="228600" indent="-228600">
              <a:buAutoNum type="arabicPeriod"/>
            </a:pPr>
            <a:r>
              <a:rPr lang="en-IN" altLang="en-US">
                <a:latin typeface="Times New Roman" panose="02020603050405020304" charset="0"/>
                <a:cs typeface="Times New Roman" panose="02020603050405020304" charset="0"/>
              </a:rPr>
              <a:t>F1 Score = 2*precision*recall/ precision+recall</a:t>
            </a:r>
            <a:endParaRPr lang="en-IN" altLang="en-US">
              <a:latin typeface="Times New Roman" panose="02020603050405020304" charset="0"/>
              <a:cs typeface="Times New Roman" panose="02020603050405020304" charset="0"/>
            </a:endParaRPr>
          </a:p>
          <a:p>
            <a:pPr marL="228600" indent="-228600">
              <a:buAutoNum type="arabicPeriod"/>
            </a:pPr>
            <a:endParaRPr lang="en-IN" altLang="en-US">
              <a:latin typeface="Times New Roman" panose="02020603050405020304" charset="0"/>
              <a:cs typeface="Times New Roman" panose="02020603050405020304" charset="0"/>
            </a:endParaRPr>
          </a:p>
          <a:p>
            <a:pPr marL="228600" indent="-228600">
              <a:buAutoNum type="arabicPeriod"/>
            </a:pPr>
            <a:r>
              <a:rPr lang="en-IN" altLang="en-US">
                <a:latin typeface="Times New Roman" panose="02020603050405020304" charset="0"/>
                <a:cs typeface="Times New Roman" panose="02020603050405020304" charset="0"/>
              </a:rPr>
              <a:t>Specificity = True Negative(TN) / False Positive(FP) + True Negative(TN)</a:t>
            </a:r>
            <a:endParaRPr lang="en-IN" altLang="en-US">
              <a:latin typeface="Times New Roman" panose="02020603050405020304" charset="0"/>
              <a:cs typeface="Times New Roman" panose="02020603050405020304" charset="0"/>
            </a:endParaRPr>
          </a:p>
          <a:p>
            <a:pPr marL="228600" indent="-228600">
              <a:buAutoNum type="arabicPeriod"/>
            </a:pPr>
            <a:endParaRPr lang="en-IN" altLang="en-US">
              <a:latin typeface="Times New Roman" panose="02020603050405020304" charset="0"/>
              <a:cs typeface="Times New Roman" panose="02020603050405020304" charset="0"/>
            </a:endParaRPr>
          </a:p>
          <a:p>
            <a:pPr marL="228600" indent="-228600">
              <a:buAutoNum type="arabicPeriod"/>
            </a:pPr>
            <a:r>
              <a:rPr lang="en-IN" altLang="en-US">
                <a:latin typeface="Times New Roman" panose="02020603050405020304" charset="0"/>
                <a:cs typeface="Times New Roman" panose="02020603050405020304" charset="0"/>
              </a:rPr>
              <a:t>Sensitivity = True Positive(TP)/False Negative(FN)+True Positive(TP)</a:t>
            </a:r>
            <a:endParaRPr lang="en-IN" altLang="en-US">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2" name="Title 1"/>
          <p:cNvSpPr>
            <a:spLocks noGrp="1"/>
          </p:cNvSpPr>
          <p:nvPr>
            <p:ph type="title"/>
          </p:nvPr>
        </p:nvSpPr>
        <p:spPr>
          <a:xfrm>
            <a:off x="1655445" y="92075"/>
            <a:ext cx="5247005" cy="594360"/>
          </a:xfrm>
        </p:spPr>
        <p:txBody>
          <a:bodyPr/>
          <a:lstStyle/>
          <a:p>
            <a:pPr algn="ctr"/>
            <a:r>
              <a:rPr lang="en-IN" altLang="en-US" sz="3600" b="0" dirty="0" smtClean="0">
                <a:latin typeface="Times New Roman" panose="02020603050405020304" charset="0"/>
                <a:cs typeface="Times New Roman" panose="02020603050405020304" charset="0"/>
              </a:rPr>
              <a:t>Experiment Environment</a:t>
            </a:r>
            <a:endParaRPr lang="en-IN" altLang="en-US" sz="3600" b="0" dirty="0" smtClean="0">
              <a:latin typeface="Times New Roman" panose="02020603050405020304" charset="0"/>
              <a:cs typeface="Times New Roman" panose="02020603050405020304" charset="0"/>
            </a:endParaRPr>
          </a:p>
        </p:txBody>
      </p:sp>
      <p:sp>
        <p:nvSpPr>
          <p:cNvPr id="3" name="Date Placeholder 2"/>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4" name="Footer Placeholder 3"/>
          <p:cNvSpPr>
            <a:spLocks noGrp="1"/>
          </p:cNvSpPr>
          <p:nvPr>
            <p:ph type="ftr" idx="11"/>
          </p:nvPr>
        </p:nvSpPr>
        <p:spPr>
          <a:xfrm>
            <a:off x="3124200" y="4767580"/>
            <a:ext cx="3428365"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sp>
        <p:nvSpPr>
          <p:cNvPr id="29" name="Text Box 28"/>
          <p:cNvSpPr txBox="1"/>
          <p:nvPr/>
        </p:nvSpPr>
        <p:spPr>
          <a:xfrm>
            <a:off x="1321435" y="988060"/>
            <a:ext cx="6295390" cy="3405505"/>
          </a:xfrm>
          <a:prstGeom prst="rect">
            <a:avLst/>
          </a:prstGeom>
          <a:noFill/>
        </p:spPr>
        <p:txBody>
          <a:bodyPr wrap="square" rtlCol="0">
            <a:noAutofit/>
          </a:bodyPr>
          <a:p>
            <a:r>
              <a:rPr lang="en-IN" altLang="en-US" sz="1600" b="1">
                <a:latin typeface="Times New Roman" panose="02020603050405020304" charset="0"/>
                <a:cs typeface="Times New Roman" panose="02020603050405020304" charset="0"/>
              </a:rPr>
              <a:t>Tools:</a:t>
            </a:r>
            <a:endParaRPr lang="en-IN" altLang="en-US" sz="1600" b="1">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Anaconda </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Sqlite</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Jupyter Notebook</a:t>
            </a:r>
            <a:endParaRPr lang="en-IN" altLang="en-US">
              <a:latin typeface="Times New Roman" panose="02020603050405020304" charset="0"/>
              <a:cs typeface="Times New Roman" panose="02020603050405020304" charset="0"/>
            </a:endParaRPr>
          </a:p>
          <a:p>
            <a:pPr marL="0" indent="0">
              <a:buFont typeface="Arial" panose="020B0604020202020204" pitchFamily="34" charset="0"/>
              <a:buNone/>
            </a:pPr>
            <a:endParaRPr lang="en-IN" altLang="en-US">
              <a:latin typeface="Times New Roman" panose="02020603050405020304" charset="0"/>
              <a:cs typeface="Times New Roman" panose="02020603050405020304" charset="0"/>
            </a:endParaRPr>
          </a:p>
          <a:p>
            <a:pPr marL="0" indent="0">
              <a:buFont typeface="Arial" panose="020B0604020202020204" pitchFamily="34" charset="0"/>
              <a:buNone/>
            </a:pPr>
            <a:r>
              <a:rPr lang="en-IN" altLang="en-US" sz="1600" b="1">
                <a:latin typeface="Times New Roman" panose="02020603050405020304" charset="0"/>
                <a:cs typeface="Times New Roman" panose="02020603050405020304" charset="0"/>
              </a:rPr>
              <a:t>Language:</a:t>
            </a:r>
            <a:endParaRPr lang="en-IN" altLang="en-US" sz="1600" b="1">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Python</a:t>
            </a:r>
            <a:endParaRPr lang="en-IN" altLang="en-US">
              <a:latin typeface="Times New Roman" panose="02020603050405020304" charset="0"/>
              <a:cs typeface="Times New Roman" panose="02020603050405020304" charset="0"/>
            </a:endParaRPr>
          </a:p>
          <a:p>
            <a:pPr marL="0" indent="0">
              <a:buFont typeface="Arial" panose="020B0604020202020204" pitchFamily="34" charset="0"/>
              <a:buNone/>
            </a:pPr>
            <a:endParaRPr lang="en-IN" altLang="en-US" sz="1600" b="1">
              <a:latin typeface="Times New Roman" panose="02020603050405020304" charset="0"/>
              <a:cs typeface="Times New Roman" panose="02020603050405020304" charset="0"/>
            </a:endParaRPr>
          </a:p>
          <a:p>
            <a:pPr marL="0" indent="0">
              <a:buFont typeface="Arial" panose="020B0604020202020204" pitchFamily="34" charset="0"/>
              <a:buNone/>
            </a:pPr>
            <a:r>
              <a:rPr lang="en-IN" altLang="en-US" sz="1600" b="1">
                <a:latin typeface="Times New Roman" panose="02020603050405020304" charset="0"/>
                <a:cs typeface="Times New Roman" panose="02020603050405020304" charset="0"/>
              </a:rPr>
              <a:t>Dataset:</a:t>
            </a:r>
            <a:endParaRPr lang="en-IN" altLang="en-US" sz="1600" b="1">
              <a:latin typeface="Times New Roman" panose="02020603050405020304" charset="0"/>
              <a:cs typeface="Times New Roman" panose="02020603050405020304" charset="0"/>
            </a:endParaRPr>
          </a:p>
          <a:p>
            <a:pPr marL="0" indent="0" algn="just">
              <a:lnSpc>
                <a:spcPct val="130000"/>
              </a:lnSpc>
              <a:buFont typeface="Arial" panose="020B0604020202020204" pitchFamily="34" charset="0"/>
              <a:buNone/>
            </a:pPr>
            <a:r>
              <a:rPr lang="en-IN" altLang="en-US">
                <a:latin typeface="Times New Roman" panose="02020603050405020304" charset="0"/>
                <a:cs typeface="Times New Roman" panose="02020603050405020304" charset="0"/>
              </a:rPr>
              <a:t>The dataset is collected from kaggle which is the first dataset with a face mask in the field of DeepFake. We can use the dataset to predict whether the video of a person wearing a face mask is a deepfake or not.</a:t>
            </a:r>
            <a:endParaRPr lang="en-IN" altLang="en-US">
              <a:latin typeface="Times New Roman" panose="02020603050405020304" charset="0"/>
              <a:cs typeface="Times New Roman" panose="020206030504050203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panose="020B0603020202020204"/>
              <a:ea typeface="Trebuchet MS" panose="020B0603020202020204"/>
              <a:cs typeface="Trebuchet MS" panose="020B0603020202020204"/>
              <a:sym typeface="Trebuchet MS" panose="020B0603020202020204"/>
            </a:endParaRPr>
          </a:p>
        </p:txBody>
      </p:sp>
      <p:sp>
        <p:nvSpPr>
          <p:cNvPr id="2" name="Title 1"/>
          <p:cNvSpPr>
            <a:spLocks noGrp="1"/>
          </p:cNvSpPr>
          <p:nvPr>
            <p:ph type="title"/>
          </p:nvPr>
        </p:nvSpPr>
        <p:spPr>
          <a:xfrm>
            <a:off x="1366044" y="114300"/>
            <a:ext cx="6117431" cy="627321"/>
          </a:xfrm>
        </p:spPr>
        <p:txBody>
          <a:bodyPr/>
          <a:lstStyle/>
          <a:p>
            <a:r>
              <a:rPr lang="en-US" sz="3600" dirty="0" smtClean="0">
                <a:latin typeface="Times New Roman" panose="02020603050405020304" charset="0"/>
                <a:cs typeface="Times New Roman" panose="02020603050405020304" charset="0"/>
              </a:rPr>
              <a:t>Project </a:t>
            </a:r>
            <a:r>
              <a:rPr lang="en-IN" altLang="en-US" sz="3600" dirty="0" smtClean="0">
                <a:latin typeface="Times New Roman" panose="02020603050405020304" charset="0"/>
                <a:cs typeface="Times New Roman" panose="02020603050405020304" charset="0"/>
              </a:rPr>
              <a:t>S</a:t>
            </a:r>
            <a:r>
              <a:rPr lang="en-US" sz="3600" dirty="0" smtClean="0">
                <a:latin typeface="Times New Roman" panose="02020603050405020304" charset="0"/>
                <a:cs typeface="Times New Roman" panose="02020603050405020304" charset="0"/>
              </a:rPr>
              <a:t>tatus</a:t>
            </a:r>
            <a:endParaRPr lang="en-US" sz="3600" dirty="0">
              <a:latin typeface="Times New Roman" panose="02020603050405020304" charset="0"/>
              <a:cs typeface="Times New Roman" panose="02020603050405020304" charset="0"/>
            </a:endParaRPr>
          </a:p>
        </p:txBody>
      </p:sp>
      <p:graphicFrame>
        <p:nvGraphicFramePr>
          <p:cNvPr id="4" name="Table 3"/>
          <p:cNvGraphicFramePr>
            <a:graphicFrameLocks noGrp="1"/>
          </p:cNvGraphicFramePr>
          <p:nvPr/>
        </p:nvGraphicFramePr>
        <p:xfrm>
          <a:off x="1123308" y="1279490"/>
          <a:ext cx="6602859" cy="2092960"/>
        </p:xfrm>
        <a:graphic>
          <a:graphicData uri="http://schemas.openxmlformats.org/drawingml/2006/table">
            <a:tbl>
              <a:tblPr firstRow="1" bandRow="1">
                <a:tableStyleId>{1D3205E1-8B83-452B-8570-0B3C4014EAE2}</a:tableStyleId>
              </a:tblPr>
              <a:tblGrid>
                <a:gridCol w="602750"/>
                <a:gridCol w="4099389"/>
                <a:gridCol w="1900720"/>
              </a:tblGrid>
              <a:tr h="370840">
                <a:tc>
                  <a:txBody>
                    <a:bodyPr/>
                    <a:lstStyle/>
                    <a:p>
                      <a:pPr algn="ctr"/>
                      <a:r>
                        <a:rPr lang="en-US" dirty="0" err="1" smtClean="0">
                          <a:latin typeface="Times New Roman" panose="02020603050405020304" charset="0"/>
                          <a:cs typeface="Times New Roman" panose="02020603050405020304" charset="0"/>
                        </a:rPr>
                        <a:t>S.No</a:t>
                      </a:r>
                      <a:endParaRPr lang="en-US" dirty="0" err="1" smtClean="0">
                        <a:latin typeface="Times New Roman" panose="02020603050405020304" charset="0"/>
                        <a:cs typeface="Times New Roman" panose="02020603050405020304" charset="0"/>
                      </a:endParaRPr>
                    </a:p>
                  </a:txBody>
                  <a:tcPr/>
                </a:tc>
                <a:tc>
                  <a:txBody>
                    <a:bodyPr/>
                    <a:lstStyle/>
                    <a:p>
                      <a:pPr algn="ctr"/>
                      <a:r>
                        <a:rPr lang="en-US" dirty="0" smtClean="0">
                          <a:latin typeface="Times New Roman" panose="02020603050405020304" charset="0"/>
                          <a:cs typeface="Times New Roman" panose="02020603050405020304" charset="0"/>
                        </a:rPr>
                        <a:t>Functionality</a:t>
                      </a:r>
                      <a:endParaRPr lang="en-US" dirty="0" smtClean="0">
                        <a:latin typeface="Times New Roman" panose="02020603050405020304" charset="0"/>
                        <a:cs typeface="Times New Roman" panose="02020603050405020304" charset="0"/>
                      </a:endParaRPr>
                    </a:p>
                  </a:txBody>
                  <a:tcPr/>
                </a:tc>
                <a:tc>
                  <a:txBody>
                    <a:bodyPr/>
                    <a:lstStyle/>
                    <a:p>
                      <a:pPr algn="ctr"/>
                      <a:r>
                        <a:rPr lang="en-US" dirty="0" smtClean="0">
                          <a:latin typeface="Times New Roman" panose="02020603050405020304" charset="0"/>
                          <a:cs typeface="Times New Roman" panose="02020603050405020304" charset="0"/>
                        </a:rPr>
                        <a:t>Status</a:t>
                      </a:r>
                      <a:endParaRPr lang="en-US" dirty="0" smtClean="0">
                        <a:latin typeface="Times New Roman" panose="02020603050405020304" charset="0"/>
                        <a:cs typeface="Times New Roman" panose="02020603050405020304" charset="0"/>
                      </a:endParaRPr>
                    </a:p>
                    <a:p>
                      <a:pPr algn="ctr"/>
                      <a:r>
                        <a:rPr lang="en-US" sz="1000" dirty="0" smtClean="0">
                          <a:latin typeface="Times New Roman" panose="02020603050405020304" charset="0"/>
                          <a:cs typeface="Times New Roman" panose="02020603050405020304" charset="0"/>
                        </a:rPr>
                        <a:t>(Completed /in-progress/Not</a:t>
                      </a:r>
                      <a:r>
                        <a:rPr lang="en-US" sz="1000" baseline="0" dirty="0" smtClean="0">
                          <a:latin typeface="Times New Roman" panose="02020603050405020304" charset="0"/>
                          <a:cs typeface="Times New Roman" panose="02020603050405020304" charset="0"/>
                        </a:rPr>
                        <a:t> started)</a:t>
                      </a:r>
                      <a:endParaRPr lang="en-US" sz="1000" dirty="0">
                        <a:latin typeface="Times New Roman" panose="02020603050405020304" charset="0"/>
                        <a:cs typeface="Times New Roman" panose="02020603050405020304" charset="0"/>
                      </a:endParaRPr>
                    </a:p>
                  </a:txBody>
                  <a:tcPr/>
                </a:tc>
              </a:tr>
              <a:tr h="370840">
                <a:tc>
                  <a:txBody>
                    <a:bodyPr/>
                    <a:lstStyle/>
                    <a:p>
                      <a:pPr algn="ctr"/>
                      <a:r>
                        <a:rPr lang="en-IN" altLang="en-US">
                          <a:latin typeface="Times New Roman" panose="02020603050405020304" charset="0"/>
                          <a:cs typeface="Times New Roman" panose="02020603050405020304" charset="0"/>
                        </a:rPr>
                        <a:t>01</a:t>
                      </a:r>
                      <a:endParaRPr lang="en-IN" altLang="en-US">
                        <a:latin typeface="Times New Roman" panose="02020603050405020304" charset="0"/>
                        <a:cs typeface="Times New Roman" panose="02020603050405020304" charset="0"/>
                      </a:endParaRPr>
                    </a:p>
                  </a:txBody>
                  <a:tcPr/>
                </a:tc>
                <a:tc>
                  <a:txBody>
                    <a:bodyPr/>
                    <a:lstStyle/>
                    <a:p>
                      <a:pPr algn="ctr"/>
                      <a:r>
                        <a:rPr lang="en-IN" altLang="en-US">
                          <a:latin typeface="Times New Roman" panose="02020603050405020304" charset="0"/>
                          <a:cs typeface="Times New Roman" panose="02020603050405020304" charset="0"/>
                        </a:rPr>
                        <a:t>Research Paper Collection</a:t>
                      </a:r>
                      <a:endParaRPr lang="en-IN" altLang="en-US">
                        <a:latin typeface="Times New Roman" panose="02020603050405020304" charset="0"/>
                        <a:cs typeface="Times New Roman" panose="02020603050405020304" charset="0"/>
                      </a:endParaRPr>
                    </a:p>
                  </a:txBody>
                  <a:tcPr/>
                </a:tc>
                <a:tc>
                  <a:txBody>
                    <a:bodyPr/>
                    <a:lstStyle/>
                    <a:p>
                      <a:pPr algn="ctr"/>
                      <a:r>
                        <a:rPr lang="en-IN" altLang="en-US">
                          <a:latin typeface="Times New Roman" panose="02020603050405020304" charset="0"/>
                          <a:cs typeface="Times New Roman" panose="02020603050405020304" charset="0"/>
                        </a:rPr>
                        <a:t>Completed</a:t>
                      </a:r>
                      <a:endParaRPr lang="en-IN" altLang="en-US">
                        <a:latin typeface="Times New Roman" panose="02020603050405020304" charset="0"/>
                        <a:cs typeface="Times New Roman" panose="02020603050405020304" charset="0"/>
                      </a:endParaRPr>
                    </a:p>
                  </a:txBody>
                  <a:tcPr/>
                </a:tc>
              </a:tr>
              <a:tr h="370840">
                <a:tc>
                  <a:txBody>
                    <a:bodyPr/>
                    <a:lstStyle/>
                    <a:p>
                      <a:pPr algn="ctr"/>
                      <a:r>
                        <a:rPr lang="en-IN" altLang="en-US">
                          <a:latin typeface="Times New Roman" panose="02020603050405020304" charset="0"/>
                          <a:cs typeface="Times New Roman" panose="02020603050405020304" charset="0"/>
                        </a:rPr>
                        <a:t>02</a:t>
                      </a:r>
                      <a:endParaRPr lang="en-IN" altLang="en-US">
                        <a:latin typeface="Times New Roman" panose="02020603050405020304" charset="0"/>
                        <a:cs typeface="Times New Roman" panose="02020603050405020304" charset="0"/>
                      </a:endParaRPr>
                    </a:p>
                  </a:txBody>
                  <a:tcPr/>
                </a:tc>
                <a:tc>
                  <a:txBody>
                    <a:bodyPr/>
                    <a:lstStyle/>
                    <a:p>
                      <a:pPr algn="ctr"/>
                      <a:r>
                        <a:rPr lang="en-IN" altLang="en-US">
                          <a:latin typeface="Times New Roman" panose="02020603050405020304" charset="0"/>
                          <a:cs typeface="Times New Roman" panose="02020603050405020304" charset="0"/>
                        </a:rPr>
                        <a:t>Dataset Collection</a:t>
                      </a:r>
                      <a:endParaRPr lang="en-IN" altLang="en-US">
                        <a:latin typeface="Times New Roman" panose="02020603050405020304" charset="0"/>
                        <a:cs typeface="Times New Roman" panose="02020603050405020304" charset="0"/>
                      </a:endParaRPr>
                    </a:p>
                  </a:txBody>
                  <a:tcPr/>
                </a:tc>
                <a:tc>
                  <a:txBody>
                    <a:bodyPr/>
                    <a:lstStyle/>
                    <a:p>
                      <a:pPr algn="ctr"/>
                      <a:r>
                        <a:rPr lang="en-IN" altLang="en-US">
                          <a:latin typeface="Times New Roman" panose="02020603050405020304" charset="0"/>
                          <a:cs typeface="Times New Roman" panose="02020603050405020304" charset="0"/>
                        </a:rPr>
                        <a:t>Completed</a:t>
                      </a:r>
                      <a:endParaRPr lang="en-IN" altLang="en-US">
                        <a:latin typeface="Times New Roman" panose="02020603050405020304" charset="0"/>
                        <a:cs typeface="Times New Roman" panose="02020603050405020304" charset="0"/>
                      </a:endParaRPr>
                    </a:p>
                  </a:txBody>
                  <a:tcPr/>
                </a:tc>
              </a:tr>
              <a:tr h="370840">
                <a:tc>
                  <a:txBody>
                    <a:bodyPr/>
                    <a:lstStyle/>
                    <a:p>
                      <a:pPr algn="ctr"/>
                      <a:r>
                        <a:rPr lang="en-IN" altLang="en-US">
                          <a:latin typeface="Times New Roman" panose="02020603050405020304" charset="0"/>
                          <a:cs typeface="Times New Roman" panose="02020603050405020304" charset="0"/>
                        </a:rPr>
                        <a:t>03</a:t>
                      </a:r>
                      <a:endParaRPr lang="en-IN" altLang="en-US">
                        <a:latin typeface="Times New Roman" panose="02020603050405020304" charset="0"/>
                        <a:cs typeface="Times New Roman" panose="02020603050405020304" charset="0"/>
                      </a:endParaRPr>
                    </a:p>
                  </a:txBody>
                  <a:tcPr/>
                </a:tc>
                <a:tc>
                  <a:txBody>
                    <a:bodyPr/>
                    <a:lstStyle/>
                    <a:p>
                      <a:pPr algn="ctr"/>
                      <a:r>
                        <a:rPr lang="en-IN" altLang="en-US">
                          <a:latin typeface="Times New Roman" panose="02020603050405020304" charset="0"/>
                          <a:cs typeface="Times New Roman" panose="02020603050405020304" charset="0"/>
                        </a:rPr>
                        <a:t>Code Implementation:</a:t>
                      </a:r>
                      <a:endParaRPr lang="en-IN" altLang="en-US">
                        <a:latin typeface="Times New Roman" panose="02020603050405020304" charset="0"/>
                        <a:cs typeface="Times New Roman" panose="02020603050405020304" charset="0"/>
                      </a:endParaRPr>
                    </a:p>
                    <a:p>
                      <a:pPr algn="ctr"/>
                      <a:r>
                        <a:rPr lang="en-IN" altLang="en-US">
                          <a:latin typeface="Times New Roman" panose="02020603050405020304" charset="0"/>
                          <a:cs typeface="Times New Roman" panose="02020603050405020304" charset="0"/>
                        </a:rPr>
                        <a:t>Training</a:t>
                      </a:r>
                      <a:endParaRPr lang="en-IN" altLang="en-US">
                        <a:latin typeface="Times New Roman" panose="02020603050405020304" charset="0"/>
                        <a:cs typeface="Times New Roman" panose="02020603050405020304" charset="0"/>
                      </a:endParaRPr>
                    </a:p>
                    <a:p>
                      <a:pPr algn="ctr"/>
                      <a:r>
                        <a:rPr lang="en-IN" altLang="en-US">
                          <a:latin typeface="Times New Roman" panose="02020603050405020304" charset="0"/>
                          <a:cs typeface="Times New Roman" panose="02020603050405020304" charset="0"/>
                        </a:rPr>
                        <a:t>Testing</a:t>
                      </a:r>
                      <a:endParaRPr lang="en-IN" altLang="en-US">
                        <a:latin typeface="Times New Roman" panose="02020603050405020304" charset="0"/>
                        <a:cs typeface="Times New Roman" panose="02020603050405020304" charset="0"/>
                      </a:endParaRPr>
                    </a:p>
                  </a:txBody>
                  <a:tcPr/>
                </a:tc>
                <a:tc>
                  <a:txBody>
                    <a:bodyPr/>
                    <a:lstStyle/>
                    <a:p>
                      <a:pPr algn="ctr"/>
                      <a:r>
                        <a:rPr lang="en-IN" altLang="en-US" dirty="0">
                          <a:latin typeface="Times New Roman" panose="02020603050405020304" charset="0"/>
                          <a:cs typeface="Times New Roman" panose="02020603050405020304" charset="0"/>
                        </a:rPr>
                        <a:t>In-Progress</a:t>
                      </a:r>
                      <a:endParaRPr lang="en-IN" altLang="en-US" dirty="0">
                        <a:latin typeface="Times New Roman" panose="02020603050405020304" charset="0"/>
                        <a:cs typeface="Times New Roman" panose="02020603050405020304" charset="0"/>
                      </a:endParaRPr>
                    </a:p>
                  </a:txBody>
                  <a:tcPr/>
                </a:tc>
              </a:tr>
              <a:tr h="370840">
                <a:tc>
                  <a:txBody>
                    <a:bodyPr/>
                    <a:lstStyle/>
                    <a:p>
                      <a:pPr algn="ctr"/>
                      <a:r>
                        <a:rPr lang="en-IN" altLang="en-US" dirty="0">
                          <a:latin typeface="Times New Roman" panose="02020603050405020304" charset="0"/>
                          <a:cs typeface="Times New Roman" panose="02020603050405020304" charset="0"/>
                        </a:rPr>
                        <a:t>04</a:t>
                      </a:r>
                      <a:endParaRPr lang="en-IN" altLang="en-US" dirty="0">
                        <a:latin typeface="Times New Roman" panose="02020603050405020304" charset="0"/>
                        <a:cs typeface="Times New Roman" panose="02020603050405020304" charset="0"/>
                      </a:endParaRPr>
                    </a:p>
                  </a:txBody>
                  <a:tcPr/>
                </a:tc>
                <a:tc>
                  <a:txBody>
                    <a:bodyPr/>
                    <a:lstStyle/>
                    <a:p>
                      <a:pPr algn="ctr"/>
                      <a:r>
                        <a:rPr lang="en-IN" altLang="en-US">
                          <a:latin typeface="Times New Roman" panose="02020603050405020304" charset="0"/>
                          <a:cs typeface="Times New Roman" panose="02020603050405020304" charset="0"/>
                        </a:rPr>
                        <a:t>Documentation</a:t>
                      </a:r>
                      <a:endParaRPr lang="en-IN" altLang="en-US">
                        <a:latin typeface="Times New Roman" panose="02020603050405020304" charset="0"/>
                        <a:cs typeface="Times New Roman" panose="02020603050405020304" charset="0"/>
                      </a:endParaRPr>
                    </a:p>
                  </a:txBody>
                  <a:tcPr/>
                </a:tc>
                <a:tc>
                  <a:txBody>
                    <a:bodyPr/>
                    <a:lstStyle/>
                    <a:p>
                      <a:pPr algn="ctr"/>
                      <a:r>
                        <a:rPr lang="en-IN" altLang="en-US" dirty="0">
                          <a:latin typeface="Times New Roman" panose="02020603050405020304" charset="0"/>
                          <a:cs typeface="Times New Roman" panose="02020603050405020304" charset="0"/>
                        </a:rPr>
                        <a:t>Not Started</a:t>
                      </a:r>
                      <a:endParaRPr lang="en-IN" altLang="en-US" dirty="0">
                        <a:latin typeface="Times New Roman" panose="02020603050405020304" charset="0"/>
                        <a:cs typeface="Times New Roman" panose="02020603050405020304" charset="0"/>
                      </a:endParaRPr>
                    </a:p>
                  </a:txBody>
                  <a:tcPr/>
                </a:tc>
              </a:tr>
            </a:tbl>
          </a:graphicData>
        </a:graphic>
      </p:graphicFrame>
      <p:sp>
        <p:nvSpPr>
          <p:cNvPr id="5" name="TextBox 4"/>
          <p:cNvSpPr txBox="1"/>
          <p:nvPr/>
        </p:nvSpPr>
        <p:spPr>
          <a:xfrm>
            <a:off x="1212351" y="3956528"/>
            <a:ext cx="3020602" cy="307777"/>
          </a:xfrm>
          <a:prstGeom prst="rect">
            <a:avLst/>
          </a:prstGeom>
          <a:noFill/>
        </p:spPr>
        <p:txBody>
          <a:bodyPr wrap="square" rtlCol="0">
            <a:spAutoFit/>
          </a:bodyPr>
          <a:lstStyle/>
          <a:p>
            <a:r>
              <a:rPr lang="en-US" dirty="0" smtClean="0">
                <a:solidFill>
                  <a:srgbClr val="FF0000"/>
                </a:solidFill>
              </a:rPr>
              <a:t>Note: Submit  Form 1,2 and 3  </a:t>
            </a:r>
            <a:endParaRPr lang="en-US" dirty="0">
              <a:solidFill>
                <a:srgbClr val="FF0000"/>
              </a:solidFill>
            </a:endParaRPr>
          </a:p>
        </p:txBody>
      </p:sp>
      <p:sp>
        <p:nvSpPr>
          <p:cNvPr id="6" name="Date Placeholder 5"/>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7" name="Footer Placeholder 6"/>
          <p:cNvSpPr>
            <a:spLocks noGrp="1"/>
          </p:cNvSpPr>
          <p:nvPr>
            <p:ph type="ftr" idx="11"/>
          </p:nvPr>
        </p:nvSpPr>
        <p:spPr>
          <a:xfrm>
            <a:off x="3124200" y="4767580"/>
            <a:ext cx="3329305"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2" name="Title 1"/>
          <p:cNvSpPr>
            <a:spLocks noGrp="1"/>
          </p:cNvSpPr>
          <p:nvPr>
            <p:ph type="title"/>
          </p:nvPr>
        </p:nvSpPr>
        <p:spPr>
          <a:xfrm>
            <a:off x="1303179" y="0"/>
            <a:ext cx="6117431" cy="627321"/>
          </a:xfrm>
        </p:spPr>
        <p:txBody>
          <a:bodyPr/>
          <a:lstStyle/>
          <a:p>
            <a:r>
              <a:rPr lang="en-IN" altLang="en-US" sz="3600" dirty="0" smtClean="0">
                <a:latin typeface="Times New Roman" panose="02020603050405020304" charset="0"/>
                <a:cs typeface="Times New Roman" panose="02020603050405020304" charset="0"/>
              </a:rPr>
              <a:t>  </a:t>
            </a:r>
            <a:r>
              <a:rPr lang="en-US" sz="3600" dirty="0" smtClean="0">
                <a:latin typeface="Times New Roman" panose="02020603050405020304" charset="0"/>
                <a:cs typeface="Times New Roman" panose="02020603050405020304" charset="0"/>
              </a:rPr>
              <a:t>References</a:t>
            </a:r>
            <a:endParaRPr lang="en-US" sz="3600" dirty="0">
              <a:latin typeface="Times New Roman" panose="02020603050405020304" charset="0"/>
              <a:cs typeface="Times New Roman" panose="02020603050405020304" charset="0"/>
            </a:endParaRPr>
          </a:p>
        </p:txBody>
      </p:sp>
      <p:sp>
        <p:nvSpPr>
          <p:cNvPr id="3" name="Date Placeholder 2"/>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4" name="Footer Placeholder 3"/>
          <p:cNvSpPr>
            <a:spLocks noGrp="1"/>
          </p:cNvSpPr>
          <p:nvPr>
            <p:ph type="ftr" idx="11"/>
          </p:nvPr>
        </p:nvSpPr>
        <p:spPr>
          <a:xfrm>
            <a:off x="3124200" y="4767580"/>
            <a:ext cx="3670935"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sp>
        <p:nvSpPr>
          <p:cNvPr id="6" name="Text Box 5"/>
          <p:cNvSpPr txBox="1"/>
          <p:nvPr/>
        </p:nvSpPr>
        <p:spPr>
          <a:xfrm>
            <a:off x="312420" y="845820"/>
            <a:ext cx="8519160" cy="3921760"/>
          </a:xfrm>
          <a:prstGeom prst="rect">
            <a:avLst/>
          </a:prstGeom>
          <a:noFill/>
        </p:spPr>
        <p:txBody>
          <a:bodyPr wrap="square" rtlCol="0">
            <a:noAutofit/>
          </a:bodyPr>
          <a:p>
            <a:pPr algn="just">
              <a:lnSpc>
                <a:spcPct val="110000"/>
              </a:lnSpc>
            </a:pPr>
            <a:r>
              <a:rPr lang="en-IN" altLang="en-US" sz="1200">
                <a:latin typeface="Times New Roman" panose="02020603050405020304" charset="0"/>
                <a:cs typeface="Times New Roman" panose="02020603050405020304" charset="0"/>
              </a:rPr>
              <a:t>[1] Almukhtar, F.H. (2022). A robust facemask forgery detection system in video. Periodicals of Engineering and Natural Sciences (PEN). </a:t>
            </a:r>
            <a:endParaRPr lang="en-IN" altLang="en-US" sz="1200">
              <a:latin typeface="Times New Roman" panose="02020603050405020304" charset="0"/>
              <a:cs typeface="Times New Roman" panose="02020603050405020304" charset="0"/>
            </a:endParaRPr>
          </a:p>
          <a:p>
            <a:pPr algn="just">
              <a:lnSpc>
                <a:spcPct val="110000"/>
              </a:lnSpc>
            </a:pPr>
            <a:endParaRPr lang="en-IN" altLang="en-US" sz="1200">
              <a:latin typeface="Times New Roman" panose="02020603050405020304" charset="0"/>
              <a:cs typeface="Times New Roman" panose="02020603050405020304" charset="0"/>
            </a:endParaRPr>
          </a:p>
          <a:p>
            <a:pPr algn="just">
              <a:lnSpc>
                <a:spcPct val="110000"/>
              </a:lnSpc>
            </a:pPr>
            <a:r>
              <a:rPr lang="en-IN" altLang="en-US" sz="1200">
                <a:latin typeface="Times New Roman" panose="02020603050405020304" charset="0"/>
                <a:cs typeface="Times New Roman" panose="02020603050405020304" charset="0"/>
              </a:rPr>
              <a:t>[2] S. R. Ahmed, E. Sonuç, M. R. Ahmed and A. D. Duru, "Analysis Survey on Deepfake detection and Recognition with Convolutional Neural Networks," 2022 International Congress on Human-Computer Interaction, Optimization and Robotic Applications (HORA), Ankara, Turkey, 2022, pp. 1-7, doi: 10.1109/HORA55278.2022.9799858. </a:t>
            </a:r>
            <a:endParaRPr lang="en-IN" altLang="en-US" sz="1200">
              <a:latin typeface="Times New Roman" panose="02020603050405020304" charset="0"/>
              <a:cs typeface="Times New Roman" panose="02020603050405020304" charset="0"/>
            </a:endParaRPr>
          </a:p>
          <a:p>
            <a:pPr algn="just">
              <a:lnSpc>
                <a:spcPct val="110000"/>
              </a:lnSpc>
            </a:pPr>
            <a:endParaRPr lang="en-IN" altLang="en-US" sz="1200">
              <a:latin typeface="Times New Roman" panose="02020603050405020304" charset="0"/>
              <a:cs typeface="Times New Roman" panose="02020603050405020304" charset="0"/>
              <a:sym typeface="+mn-ea"/>
            </a:endParaRPr>
          </a:p>
          <a:p>
            <a:pPr algn="just">
              <a:lnSpc>
                <a:spcPct val="110000"/>
              </a:lnSpc>
            </a:pPr>
            <a:r>
              <a:rPr lang="en-IN" altLang="en-US" sz="1200">
                <a:latin typeface="Times New Roman" panose="02020603050405020304" charset="0"/>
                <a:cs typeface="Times New Roman" panose="02020603050405020304" charset="0"/>
                <a:sym typeface="+mn-ea"/>
              </a:rPr>
              <a:t>[3] S. Bommareddy, T. Samyal and S. Dahiya, "Implementation of a Deepfake Detection System using Convolutional Neural Networks and Adversarial Training," 2023 3rd International Conference on Intelligent Technologies (CONIT), Hubli, India, 2023, pp. 1-6, doi:</a:t>
            </a:r>
            <a:endParaRPr lang="en-IN" altLang="en-US" sz="1200">
              <a:latin typeface="Times New Roman" panose="02020603050405020304" charset="0"/>
              <a:cs typeface="Times New Roman" panose="02020603050405020304" charset="0"/>
            </a:endParaRPr>
          </a:p>
          <a:p>
            <a:pPr algn="just">
              <a:lnSpc>
                <a:spcPct val="110000"/>
              </a:lnSpc>
            </a:pPr>
            <a:r>
              <a:rPr lang="en-IN" altLang="en-US" sz="1200">
                <a:latin typeface="Times New Roman" panose="02020603050405020304" charset="0"/>
                <a:cs typeface="Times New Roman" panose="02020603050405020304" charset="0"/>
                <a:sym typeface="+mn-ea"/>
              </a:rPr>
              <a:t>10.1109/CONIT59222.2023.10205614.</a:t>
            </a:r>
            <a:endParaRPr lang="en-IN" altLang="en-US" sz="1200">
              <a:latin typeface="Times New Roman" panose="02020603050405020304" charset="0"/>
              <a:cs typeface="Times New Roman" panose="02020603050405020304" charset="0"/>
            </a:endParaRPr>
          </a:p>
          <a:p>
            <a:pPr algn="just">
              <a:lnSpc>
                <a:spcPct val="110000"/>
              </a:lnSpc>
            </a:pPr>
            <a:endParaRPr lang="en-IN" altLang="en-US" sz="1200">
              <a:latin typeface="Times New Roman" panose="02020603050405020304" charset="0"/>
              <a:cs typeface="Times New Roman" panose="02020603050405020304" charset="0"/>
            </a:endParaRPr>
          </a:p>
          <a:p>
            <a:pPr algn="just">
              <a:lnSpc>
                <a:spcPct val="110000"/>
              </a:lnSpc>
            </a:pPr>
            <a:r>
              <a:rPr lang="en-IN" altLang="en-US" sz="1200">
                <a:latin typeface="Times New Roman" panose="02020603050405020304" charset="0"/>
                <a:cs typeface="Times New Roman" panose="02020603050405020304" charset="0"/>
              </a:rPr>
              <a:t>[4] J. Hu, X. Liao, W. Wang and Z. Qin, "Detecting Compressed Deepfake Videos in Social Networks Using Frame-Temporality Two-Stream Convolutional Network," in IEEE Transactions on Circuits and Systems for Video Technology, vol. 32, no. 3, pp. 1089-1102, March 2022, doi:10.1109/TCSVT.2021.3074259. </a:t>
            </a:r>
            <a:endParaRPr lang="en-IN" altLang="en-US" sz="1200">
              <a:latin typeface="Times New Roman" panose="02020603050405020304" charset="0"/>
              <a:cs typeface="Times New Roman" panose="02020603050405020304" charset="0"/>
            </a:endParaRPr>
          </a:p>
          <a:p>
            <a:pPr algn="just">
              <a:lnSpc>
                <a:spcPct val="110000"/>
              </a:lnSpc>
            </a:pPr>
            <a:endParaRPr lang="en-IN" altLang="en-US" sz="1200">
              <a:latin typeface="Times New Roman" panose="02020603050405020304" charset="0"/>
              <a:cs typeface="Times New Roman" panose="02020603050405020304" charset="0"/>
            </a:endParaRPr>
          </a:p>
          <a:p>
            <a:pPr algn="just">
              <a:lnSpc>
                <a:spcPct val="110000"/>
              </a:lnSpc>
            </a:pPr>
            <a:r>
              <a:rPr lang="en-IN" altLang="en-US" sz="1200">
                <a:latin typeface="Times New Roman" panose="02020603050405020304" charset="0"/>
                <a:cs typeface="Times New Roman" panose="02020603050405020304" charset="0"/>
              </a:rPr>
              <a:t>[5]Coccomini, D.A., Messina, N., Gennaro, C., Falchi, F. (2022). Combining EfficientNet and Vision Transformers for Video Deepfake Detection. In: Sclaroff, S., Distante, C., Leo, M., Farinella, G.M., Tombari, F. (eds) Image Analysis and Processing – ICIAP 2022. ICIAP 2022. Lecture Notes in Computer Science, vol 13233. Springer, Cham. https://doi.org/10.1007/978-3- 031-06433-3_19</a:t>
            </a:r>
            <a:endParaRPr lang="en-IN" altLang="en-US" sz="1200">
              <a:latin typeface="Times New Roman" panose="02020603050405020304" charset="0"/>
              <a:cs typeface="Times New Roman" panose="0202060305040502030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2" name="Title 1"/>
          <p:cNvSpPr>
            <a:spLocks noGrp="1"/>
          </p:cNvSpPr>
          <p:nvPr>
            <p:ph type="title"/>
          </p:nvPr>
        </p:nvSpPr>
        <p:spPr>
          <a:xfrm>
            <a:off x="1511459" y="1944370"/>
            <a:ext cx="6117431" cy="627321"/>
          </a:xfrm>
        </p:spPr>
        <p:txBody>
          <a:bodyPr/>
          <a:lstStyle/>
          <a:p>
            <a:r>
              <a:rPr lang="en-IN" altLang="en-US" sz="3600" dirty="0">
                <a:latin typeface="Times New Roman" panose="02020603050405020304" charset="0"/>
                <a:cs typeface="Times New Roman" panose="02020603050405020304" charset="0"/>
              </a:rPr>
              <a:t>Thank You</a:t>
            </a:r>
            <a:endParaRPr lang="en-IN" altLang="en-US" sz="3600" dirty="0">
              <a:latin typeface="Times New Roman" panose="02020603050405020304" charset="0"/>
              <a:cs typeface="Times New Roman" panose="02020603050405020304" charset="0"/>
            </a:endParaRPr>
          </a:p>
        </p:txBody>
      </p:sp>
      <p:sp>
        <p:nvSpPr>
          <p:cNvPr id="3" name="Date Placeholder 2"/>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4" name="Footer Placeholder 3"/>
          <p:cNvSpPr>
            <a:spLocks noGrp="1"/>
          </p:cNvSpPr>
          <p:nvPr>
            <p:ph type="ftr" idx="11"/>
          </p:nvPr>
        </p:nvSpPr>
        <p:spPr>
          <a:xfrm>
            <a:off x="3124200" y="4767580"/>
            <a:ext cx="3670935"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Bookman Old Style" panose="02050604050505020204" pitchFamily="18" charset="0"/>
              <a:ea typeface="Trebuchet MS" panose="020B0603020202020204"/>
              <a:cs typeface="Trebuchet MS" panose="020B0603020202020204"/>
              <a:sym typeface="Trebuchet MS" panose="020B0603020202020204"/>
            </a:endParaRPr>
          </a:p>
        </p:txBody>
      </p:sp>
      <p:sp>
        <p:nvSpPr>
          <p:cNvPr id="2" name="Title 1"/>
          <p:cNvSpPr>
            <a:spLocks noGrp="1"/>
          </p:cNvSpPr>
          <p:nvPr>
            <p:ph type="title"/>
          </p:nvPr>
        </p:nvSpPr>
        <p:spPr>
          <a:xfrm>
            <a:off x="1330484" y="151130"/>
            <a:ext cx="6117431" cy="627321"/>
          </a:xfrm>
        </p:spPr>
        <p:txBody>
          <a:bodyPr/>
          <a:lstStyle/>
          <a:p>
            <a:r>
              <a:rPr lang="en-US" sz="3600" dirty="0" smtClean="0">
                <a:latin typeface="Times New Roman" panose="02020603050405020304" charset="0"/>
                <a:cs typeface="Times New Roman" panose="02020603050405020304" charset="0"/>
              </a:rPr>
              <a:t>Introduction</a:t>
            </a:r>
            <a:endParaRPr lang="en-US" sz="3600" dirty="0">
              <a:latin typeface="Times New Roman" panose="02020603050405020304" charset="0"/>
              <a:cs typeface="Times New Roman" panose="02020603050405020304" charset="0"/>
            </a:endParaRPr>
          </a:p>
        </p:txBody>
      </p:sp>
      <p:sp>
        <p:nvSpPr>
          <p:cNvPr id="5" name="TextBox 4"/>
          <p:cNvSpPr txBox="1"/>
          <p:nvPr/>
        </p:nvSpPr>
        <p:spPr>
          <a:xfrm>
            <a:off x="958215" y="975360"/>
            <a:ext cx="7122795" cy="3270250"/>
          </a:xfrm>
          <a:prstGeom prst="rect">
            <a:avLst/>
          </a:prstGeom>
          <a:noFill/>
        </p:spPr>
        <p:txBody>
          <a:bodyPr wrap="square" rtlCol="0">
            <a:noAutofit/>
          </a:bodyPr>
          <a:lstStyle/>
          <a:p>
            <a:pPr marL="285750" indent="-285750" algn="just">
              <a:lnSpc>
                <a:spcPct val="120000"/>
              </a:lnSpc>
              <a:buFont typeface="Arial" panose="020B0604020202020204" pitchFamily="34" charset="0"/>
              <a:buChar char="•"/>
            </a:pPr>
            <a:r>
              <a:rPr lang="en-US" sz="1800" dirty="0" smtClean="0">
                <a:latin typeface="Times New Roman" panose="02020603050405020304"/>
                <a:ea typeface="Times New Roman" panose="02020603050405020304"/>
                <a:cs typeface="Times New Roman" panose="02020603050405020304"/>
                <a:sym typeface="+mn-ea"/>
              </a:rPr>
              <a:t>The recent growth of technology in computer-generated editing programs has made synthesizing and modifying media content easier than ever. The potential for misinformation spread has exploded, especially with the phenomenon known as </a:t>
            </a:r>
            <a:r>
              <a:rPr lang="en-US" sz="1800" dirty="0" err="1" smtClean="0">
                <a:latin typeface="Times New Roman" panose="02020603050405020304"/>
                <a:ea typeface="Times New Roman" panose="02020603050405020304"/>
                <a:cs typeface="Times New Roman" panose="02020603050405020304"/>
                <a:sym typeface="+mn-ea"/>
              </a:rPr>
              <a:t>Deepfake</a:t>
            </a:r>
            <a:r>
              <a:rPr lang="en-US" sz="1800" dirty="0" smtClean="0">
                <a:latin typeface="Times New Roman" panose="02020603050405020304"/>
                <a:ea typeface="Times New Roman" panose="02020603050405020304"/>
                <a:cs typeface="Times New Roman" panose="02020603050405020304"/>
                <a:sym typeface="+mn-ea"/>
              </a:rPr>
              <a:t>. </a:t>
            </a:r>
            <a:r>
              <a:rPr lang="en-US" sz="1800" dirty="0" err="1" smtClean="0">
                <a:latin typeface="Times New Roman" panose="02020603050405020304"/>
                <a:ea typeface="Times New Roman" panose="02020603050405020304"/>
                <a:cs typeface="Times New Roman" panose="02020603050405020304"/>
                <a:sym typeface="+mn-ea"/>
              </a:rPr>
              <a:t>Deepfake</a:t>
            </a:r>
            <a:r>
              <a:rPr lang="en-US" sz="1800" dirty="0" smtClean="0">
                <a:latin typeface="Times New Roman" panose="02020603050405020304"/>
                <a:ea typeface="Times New Roman" panose="02020603050405020304"/>
                <a:cs typeface="Times New Roman" panose="02020603050405020304"/>
                <a:sym typeface="+mn-ea"/>
              </a:rPr>
              <a:t> is a technology that uses deep learning to create fake videos, alter existing videos, or even synthesize the speech of someone’s voice. This makes it a dangerous tool in malicious applications of spreading fake news and disseminating false or dangerous </a:t>
            </a:r>
            <a:r>
              <a:rPr lang="en-US" sz="1800" dirty="0" err="1" smtClean="0">
                <a:latin typeface="Times New Roman" panose="02020603050405020304"/>
                <a:ea typeface="Times New Roman" panose="02020603050405020304"/>
                <a:cs typeface="Times New Roman" panose="02020603050405020304"/>
                <a:sym typeface="+mn-ea"/>
              </a:rPr>
              <a:t>information.</a:t>
            </a:r>
            <a:r>
              <a:rPr lang="en-IN" altLang="en-US" sz="1800" dirty="0" err="1" smtClean="0">
                <a:latin typeface="Times New Roman" panose="02020603050405020304"/>
                <a:ea typeface="Times New Roman" panose="02020603050405020304"/>
                <a:cs typeface="Times New Roman" panose="02020603050405020304"/>
                <a:sym typeface="+mn-ea"/>
              </a:rPr>
              <a:t> </a:t>
            </a:r>
            <a:r>
              <a:rPr lang="en-IN" altLang="en-US" sz="1800" dirty="0" smtClean="0">
                <a:latin typeface="Bookman Old Style" panose="02050604050505020204" pitchFamily="18" charset="0"/>
              </a:rPr>
              <a:t>T</a:t>
            </a:r>
            <a:r>
              <a:rPr lang="en-US" sz="1800" dirty="0" smtClean="0">
                <a:latin typeface="Times New Roman" panose="02020603050405020304"/>
                <a:ea typeface="Times New Roman" panose="02020603050405020304"/>
                <a:cs typeface="Times New Roman" panose="02020603050405020304"/>
                <a:sym typeface="+mn-ea"/>
              </a:rPr>
              <a:t>herefore, developing digital forensic </a:t>
            </a:r>
            <a:r>
              <a:rPr lang="en-IN" altLang="en-US" sz="1800" dirty="0" smtClean="0">
                <a:latin typeface="Times New Roman" panose="02020603050405020304"/>
                <a:ea typeface="Times New Roman" panose="02020603050405020304"/>
                <a:cs typeface="Times New Roman" panose="02020603050405020304"/>
                <a:sym typeface="+mn-ea"/>
              </a:rPr>
              <a:t>deep</a:t>
            </a:r>
            <a:r>
              <a:rPr lang="en-US" sz="1800" dirty="0" smtClean="0">
                <a:latin typeface="Times New Roman" panose="02020603050405020304"/>
                <a:ea typeface="Times New Roman" panose="02020603050405020304"/>
                <a:cs typeface="Times New Roman" panose="02020603050405020304"/>
                <a:sym typeface="+mn-ea"/>
              </a:rPr>
              <a:t> learning models and algorithms to detect fakes is more critical for digital security than ever.</a:t>
            </a:r>
            <a:endParaRPr lang="en-US" sz="1800" dirty="0" smtClean="0">
              <a:latin typeface="Bookman Old Style" panose="02050604050505020204" pitchFamily="18" charset="0"/>
            </a:endParaRPr>
          </a:p>
          <a:p>
            <a:pPr algn="just">
              <a:buFont typeface="Arial" panose="020B0604020202020204" pitchFamily="34" charset="0"/>
            </a:pPr>
            <a:endParaRPr lang="en-US" sz="1800" dirty="0">
              <a:latin typeface="Bookman Old Style" panose="02050604050505020204" pitchFamily="18" charset="0"/>
            </a:endParaRPr>
          </a:p>
        </p:txBody>
      </p:sp>
      <p:sp>
        <p:nvSpPr>
          <p:cNvPr id="3" name="Date Placeholder 2"/>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4" name="Footer Placeholder 3"/>
          <p:cNvSpPr>
            <a:spLocks noGrp="1"/>
          </p:cNvSpPr>
          <p:nvPr>
            <p:ph type="ftr" idx="11"/>
          </p:nvPr>
        </p:nvSpPr>
        <p:spPr>
          <a:xfrm>
            <a:off x="3124200" y="4767580"/>
            <a:ext cx="3770630"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Bookman Old Style" panose="02050604050505020204" pitchFamily="18" charset="0"/>
              <a:ea typeface="Trebuchet MS" panose="020B0603020202020204"/>
              <a:cs typeface="Trebuchet MS" panose="020B0603020202020204"/>
              <a:sym typeface="Trebuchet MS" panose="020B0603020202020204"/>
            </a:endParaRPr>
          </a:p>
        </p:txBody>
      </p:sp>
      <p:sp>
        <p:nvSpPr>
          <p:cNvPr id="2" name="Title 1"/>
          <p:cNvSpPr>
            <a:spLocks noGrp="1"/>
          </p:cNvSpPr>
          <p:nvPr>
            <p:ph type="title"/>
          </p:nvPr>
        </p:nvSpPr>
        <p:spPr>
          <a:xfrm>
            <a:off x="1330484" y="151130"/>
            <a:ext cx="6117431" cy="627321"/>
          </a:xfrm>
        </p:spPr>
        <p:txBody>
          <a:bodyPr/>
          <a:lstStyle/>
          <a:p>
            <a:r>
              <a:rPr lang="en-IN" altLang="en-US" sz="3600" dirty="0">
                <a:latin typeface="Times New Roman" panose="02020603050405020304" charset="0"/>
                <a:cs typeface="Times New Roman" panose="02020603050405020304" charset="0"/>
              </a:rPr>
              <a:t>Concept Tree</a:t>
            </a:r>
            <a:endParaRPr lang="en-IN" altLang="en-US" sz="3600" dirty="0">
              <a:latin typeface="Times New Roman" panose="02020603050405020304" charset="0"/>
              <a:cs typeface="Times New Roman" panose="02020603050405020304" charset="0"/>
            </a:endParaRPr>
          </a:p>
        </p:txBody>
      </p:sp>
      <p:sp>
        <p:nvSpPr>
          <p:cNvPr id="3" name="Date Placeholder 2"/>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4" name="Footer Placeholder 3"/>
          <p:cNvSpPr>
            <a:spLocks noGrp="1"/>
          </p:cNvSpPr>
          <p:nvPr>
            <p:ph type="ftr" idx="11"/>
          </p:nvPr>
        </p:nvSpPr>
        <p:spPr>
          <a:xfrm>
            <a:off x="3124200" y="4767580"/>
            <a:ext cx="3770630"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pic>
        <p:nvPicPr>
          <p:cNvPr id="32" name="Picture 31"/>
          <p:cNvPicPr>
            <a:picLocks noChangeAspect="1"/>
          </p:cNvPicPr>
          <p:nvPr/>
        </p:nvPicPr>
        <p:blipFill>
          <a:blip r:embed="rId1"/>
          <a:stretch>
            <a:fillRect/>
          </a:stretch>
        </p:blipFill>
        <p:spPr>
          <a:xfrm>
            <a:off x="2621280" y="1054735"/>
            <a:ext cx="3806190" cy="3419475"/>
          </a:xfrm>
          <a:prstGeom prst="rect">
            <a:avLst/>
          </a:prstGeom>
        </p:spPr>
      </p:pic>
      <p:sp>
        <p:nvSpPr>
          <p:cNvPr id="5" name="Text Box 4"/>
          <p:cNvSpPr txBox="1"/>
          <p:nvPr/>
        </p:nvSpPr>
        <p:spPr>
          <a:xfrm>
            <a:off x="3475355" y="2747010"/>
            <a:ext cx="1416685" cy="213995"/>
          </a:xfrm>
          <a:prstGeom prst="rect">
            <a:avLst/>
          </a:prstGeom>
          <a:solidFill>
            <a:schemeClr val="bg1"/>
          </a:solidFill>
        </p:spPr>
        <p:txBody>
          <a:bodyPr wrap="square" rtlCol="0">
            <a:spAutoFit/>
          </a:bodyPr>
          <a:p>
            <a:r>
              <a:rPr lang="en-IN" altLang="en-US" sz="800" b="1">
                <a:latin typeface="Times New Roman" panose="02020603050405020304" charset="0"/>
                <a:cs typeface="Times New Roman" panose="02020603050405020304" charset="0"/>
              </a:rPr>
              <a:t>Exploratory Data Analysis</a:t>
            </a:r>
            <a:endParaRPr lang="en-IN" altLang="en-US" sz="800" b="1">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panose="020B0603020202020204"/>
              <a:ea typeface="Trebuchet MS" panose="020B0603020202020204"/>
              <a:cs typeface="Trebuchet MS" panose="020B0603020202020204"/>
              <a:sym typeface="Trebuchet MS" panose="020B0603020202020204"/>
            </a:endParaRPr>
          </a:p>
        </p:txBody>
      </p:sp>
      <p:sp>
        <p:nvSpPr>
          <p:cNvPr id="2" name="Title 1"/>
          <p:cNvSpPr>
            <a:spLocks noGrp="1"/>
          </p:cNvSpPr>
          <p:nvPr>
            <p:ph type="title"/>
          </p:nvPr>
        </p:nvSpPr>
        <p:spPr>
          <a:xfrm>
            <a:off x="2217420" y="99060"/>
            <a:ext cx="4709160" cy="627380"/>
          </a:xfrm>
        </p:spPr>
        <p:txBody>
          <a:bodyPr/>
          <a:lstStyle/>
          <a:p>
            <a:pPr algn="ctr"/>
            <a:r>
              <a:rPr lang="en-IN" altLang="en-US" sz="3600" dirty="0" smtClean="0"/>
              <a:t> </a:t>
            </a:r>
            <a:r>
              <a:rPr lang="en-US" sz="3600" dirty="0" smtClean="0">
                <a:latin typeface="Times New Roman" panose="02020603050405020304" charset="0"/>
                <a:cs typeface="Times New Roman" panose="02020603050405020304" charset="0"/>
              </a:rPr>
              <a:t>Literature </a:t>
            </a:r>
            <a:endParaRPr lang="en-US" sz="3600" dirty="0">
              <a:latin typeface="Times New Roman" panose="02020603050405020304" charset="0"/>
              <a:cs typeface="Times New Roman" panose="02020603050405020304" charset="0"/>
            </a:endParaRPr>
          </a:p>
        </p:txBody>
      </p:sp>
      <p:sp>
        <p:nvSpPr>
          <p:cNvPr id="4" name="Date Placeholder 3"/>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6" name="Footer Placeholder 5"/>
          <p:cNvSpPr>
            <a:spLocks noGrp="1"/>
          </p:cNvSpPr>
          <p:nvPr>
            <p:ph type="ftr" idx="11"/>
          </p:nvPr>
        </p:nvSpPr>
        <p:spPr>
          <a:xfrm>
            <a:off x="3124200" y="4767580"/>
            <a:ext cx="3550285"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graphicFrame>
        <p:nvGraphicFramePr>
          <p:cNvPr id="5" name="Table 4"/>
          <p:cNvGraphicFramePr/>
          <p:nvPr/>
        </p:nvGraphicFramePr>
        <p:xfrm>
          <a:off x="924560" y="913765"/>
          <a:ext cx="7432040" cy="3315970"/>
        </p:xfrm>
        <a:graphic>
          <a:graphicData uri="http://schemas.openxmlformats.org/drawingml/2006/table">
            <a:tbl>
              <a:tblPr firstRow="1" bandRow="1">
                <a:tableStyleId>{5C22544A-7EE6-4342-B048-85BDC9FD1C3A}</a:tableStyleId>
              </a:tblPr>
              <a:tblGrid>
                <a:gridCol w="1858010"/>
                <a:gridCol w="1858010"/>
                <a:gridCol w="1858010"/>
                <a:gridCol w="1858010"/>
              </a:tblGrid>
              <a:tr h="304800">
                <a:tc>
                  <a:txBody>
                    <a:bodyPr/>
                    <a:p>
                      <a:r>
                        <a:rPr lang="en-US" sz="1400" dirty="0" smtClean="0">
                          <a:latin typeface="Times New Roman" panose="02020603050405020304" charset="0"/>
                          <a:cs typeface="Times New Roman" panose="02020603050405020304" charset="0"/>
                        </a:rPr>
                        <a:t>Author(s)</a:t>
                      </a:r>
                      <a:endParaRPr lang="en-US" sz="1400" dirty="0" smtClean="0">
                        <a:latin typeface="Times New Roman" panose="02020603050405020304" charset="0"/>
                        <a:cs typeface="Times New Roman" panose="02020603050405020304" charset="0"/>
                      </a:endParaRPr>
                    </a:p>
                  </a:txBody>
                  <a:tcPr/>
                </a:tc>
                <a:tc>
                  <a:txBody>
                    <a:bodyPr/>
                    <a:p>
                      <a:r>
                        <a:rPr lang="en-US" sz="1400" dirty="0" smtClean="0">
                          <a:latin typeface="Times New Roman" panose="02020603050405020304" charset="0"/>
                          <a:cs typeface="Times New Roman" panose="02020603050405020304" charset="0"/>
                        </a:rPr>
                        <a:t>Method</a:t>
                      </a:r>
                      <a:endParaRPr lang="en-US" sz="1400" dirty="0" smtClean="0">
                        <a:latin typeface="Times New Roman" panose="02020603050405020304" charset="0"/>
                        <a:cs typeface="Times New Roman" panose="02020603050405020304" charset="0"/>
                      </a:endParaRPr>
                    </a:p>
                  </a:txBody>
                  <a:tcPr/>
                </a:tc>
                <a:tc>
                  <a:txBody>
                    <a:bodyPr/>
                    <a:p>
                      <a:r>
                        <a:rPr lang="en-US" sz="1400" dirty="0" smtClean="0">
                          <a:latin typeface="Times New Roman" panose="02020603050405020304" charset="0"/>
                          <a:cs typeface="Times New Roman" panose="02020603050405020304" charset="0"/>
                        </a:rPr>
                        <a:t>Advantages</a:t>
                      </a:r>
                      <a:endParaRPr lang="en-US" sz="1400" dirty="0" smtClean="0">
                        <a:latin typeface="Times New Roman" panose="02020603050405020304" charset="0"/>
                        <a:cs typeface="Times New Roman" panose="02020603050405020304" charset="0"/>
                      </a:endParaRPr>
                    </a:p>
                  </a:txBody>
                  <a:tcPr/>
                </a:tc>
                <a:tc>
                  <a:txBody>
                    <a:bodyPr/>
                    <a:p>
                      <a:r>
                        <a:rPr lang="en-US" sz="1400" dirty="0" smtClean="0">
                          <a:latin typeface="Times New Roman" panose="02020603050405020304" charset="0"/>
                          <a:cs typeface="Times New Roman" panose="02020603050405020304" charset="0"/>
                        </a:rPr>
                        <a:t>Disadvantages</a:t>
                      </a:r>
                      <a:endParaRPr lang="en-US" sz="1400" dirty="0" smtClean="0">
                        <a:latin typeface="Times New Roman" panose="02020603050405020304" charset="0"/>
                        <a:cs typeface="Times New Roman" panose="02020603050405020304" charset="0"/>
                      </a:endParaRPr>
                    </a:p>
                  </a:txBody>
                  <a:tcPr/>
                </a:tc>
              </a:tr>
              <a:tr h="1471295">
                <a:tc>
                  <a:txBody>
                    <a:bodyPr/>
                    <a:p>
                      <a:r>
                        <a:rPr lang="en-IN" altLang="en-US" sz="1200">
                          <a:latin typeface="Times New Roman" panose="02020603050405020304" charset="0"/>
                          <a:cs typeface="Times New Roman" panose="02020603050405020304" charset="0"/>
                        </a:rPr>
                        <a:t>Firas Husham,Almukhtar</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(2022)</a:t>
                      </a:r>
                      <a:endParaRPr lang="en-IN" altLang="en-US" sz="1200">
                        <a:latin typeface="Times New Roman" panose="02020603050405020304" charset="0"/>
                        <a:cs typeface="Times New Roman" panose="02020603050405020304" charset="0"/>
                      </a:endParaRPr>
                    </a:p>
                  </a:txBody>
                  <a:tcPr/>
                </a:tc>
                <a:tc>
                  <a:txBody>
                    <a:bodyPr/>
                    <a:p>
                      <a:r>
                        <a:rPr lang="en-IN" altLang="en-US" sz="1200">
                          <a:latin typeface="Times New Roman" panose="02020603050405020304" charset="0"/>
                          <a:cs typeface="Times New Roman" panose="02020603050405020304" charset="0"/>
                        </a:rPr>
                        <a:t>Convolutional Neural Networks (CNN) and</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Long Short-Term Memory</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(LSTM).</a:t>
                      </a:r>
                      <a:endParaRPr lang="en-IN" altLang="en-US" sz="1200">
                        <a:latin typeface="Times New Roman" panose="02020603050405020304" charset="0"/>
                        <a:cs typeface="Times New Roman" panose="02020603050405020304" charset="0"/>
                      </a:endParaRPr>
                    </a:p>
                  </a:txBody>
                  <a:tcPr/>
                </a:tc>
                <a:tc>
                  <a:txBody>
                    <a:bodyPr/>
                    <a:p>
                      <a:r>
                        <a:rPr lang="en-IN" altLang="en-US" sz="1200">
                          <a:latin typeface="Times New Roman" panose="02020603050405020304" charset="0"/>
                          <a:cs typeface="Times New Roman" panose="02020603050405020304" charset="0"/>
                        </a:rPr>
                        <a:t>1. Comprehensive</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approach to detect</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deep fake content.</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 2. Leveraging</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advanced AI</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techniques like CNN</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and LSTM.</a:t>
                      </a:r>
                      <a:endParaRPr lang="en-IN" altLang="en-US" sz="1200">
                        <a:latin typeface="Times New Roman" panose="02020603050405020304" charset="0"/>
                        <a:cs typeface="Times New Roman" panose="02020603050405020304" charset="0"/>
                      </a:endParaRPr>
                    </a:p>
                    <a:p>
                      <a:endParaRPr lang="en-IN" altLang="en-US" sz="1200">
                        <a:latin typeface="Times New Roman" panose="02020603050405020304" charset="0"/>
                        <a:cs typeface="Times New Roman" panose="02020603050405020304" charset="0"/>
                      </a:endParaRPr>
                    </a:p>
                  </a:txBody>
                  <a:tcPr/>
                </a:tc>
                <a:tc>
                  <a:txBody>
                    <a:bodyPr/>
                    <a:p>
                      <a:r>
                        <a:rPr lang="en-IN" altLang="en-US" sz="1200">
                          <a:latin typeface="Times New Roman" panose="02020603050405020304" charset="0"/>
                          <a:cs typeface="Times New Roman" panose="02020603050405020304" charset="0"/>
                          <a:sym typeface="+mn-ea"/>
                        </a:rPr>
                        <a:t>1. Lack of technical details on AI programming and methodology. </a:t>
                      </a:r>
                      <a:endParaRPr lang="en-IN" altLang="en-US" sz="1200">
                        <a:latin typeface="Times New Roman" panose="02020603050405020304" charset="0"/>
                        <a:cs typeface="Times New Roman" panose="02020603050405020304" charset="0"/>
                        <a:sym typeface="+mn-ea"/>
                      </a:endParaRPr>
                    </a:p>
                    <a:p>
                      <a:r>
                        <a:rPr lang="en-IN" altLang="en-US" sz="1200">
                          <a:latin typeface="Times New Roman" panose="02020603050405020304" charset="0"/>
                          <a:cs typeface="Times New Roman" panose="02020603050405020304" charset="0"/>
                          <a:sym typeface="+mn-ea"/>
                        </a:rPr>
                        <a:t>2. Absence of discussions on practical challenges and limitations.</a:t>
                      </a:r>
                      <a:endParaRPr lang="en-IN" altLang="en-US" sz="1200">
                        <a:latin typeface="Times New Roman" panose="02020603050405020304" charset="0"/>
                        <a:cs typeface="Times New Roman" panose="02020603050405020304" charset="0"/>
                      </a:endParaRPr>
                    </a:p>
                    <a:p>
                      <a:endParaRPr lang="en-IN" altLang="en-US" sz="1200" dirty="0">
                        <a:latin typeface="Times New Roman" panose="02020603050405020304" charset="0"/>
                        <a:cs typeface="Times New Roman" panose="02020603050405020304" charset="0"/>
                      </a:endParaRPr>
                    </a:p>
                  </a:txBody>
                  <a:tcPr/>
                </a:tc>
              </a:tr>
              <a:tr h="1456690">
                <a:tc>
                  <a:txBody>
                    <a:bodyPr/>
                    <a:p>
                      <a:pPr>
                        <a:buNone/>
                      </a:pPr>
                      <a:r>
                        <a:rPr lang="en-IN" altLang="en-US" sz="1200">
                          <a:latin typeface="Times New Roman" panose="02020603050405020304" charset="0"/>
                          <a:cs typeface="Times New Roman" panose="02020603050405020304" charset="0"/>
                        </a:rPr>
                        <a:t>SaadaldeenRashidAhmed; EmrullahSonuç; Mohammed Rashid Ahmed; Adil Deniz Duru (2022)</a:t>
                      </a:r>
                      <a:endParaRPr lang="en-IN" altLang="en-US" sz="1200">
                        <a:latin typeface="Times New Roman" panose="02020603050405020304" charset="0"/>
                        <a:cs typeface="Times New Roman" panose="02020603050405020304" charset="0"/>
                      </a:endParaRPr>
                    </a:p>
                  </a:txBody>
                  <a:tcPr/>
                </a:tc>
                <a:tc>
                  <a:txBody>
                    <a:bodyPr/>
                    <a:p>
                      <a:pPr>
                        <a:buNone/>
                      </a:pPr>
                      <a:r>
                        <a:rPr lang="en-IN" altLang="en-US" sz="1200">
                          <a:latin typeface="Times New Roman" panose="02020603050405020304" charset="0"/>
                          <a:cs typeface="Times New Roman" panose="02020603050405020304" charset="0"/>
                          <a:sym typeface="+mn-ea"/>
                        </a:rPr>
                        <a:t>Convolutional Neural Networks (CNN) </a:t>
                      </a:r>
                      <a:endParaRPr lang="en-IN" altLang="en-US" sz="1200">
                        <a:latin typeface="Times New Roman" panose="02020603050405020304" charset="0"/>
                        <a:cs typeface="Times New Roman" panose="02020603050405020304" charset="0"/>
                        <a:sym typeface="+mn-ea"/>
                      </a:endParaRPr>
                    </a:p>
                  </a:txBody>
                  <a:tcPr/>
                </a:tc>
                <a:tc>
                  <a:txBody>
                    <a:bodyPr/>
                    <a:p>
                      <a:pPr>
                        <a:buNone/>
                      </a:pPr>
                      <a:r>
                        <a:rPr lang="en-IN" altLang="en-US" sz="1200">
                          <a:latin typeface="Times New Roman" panose="02020603050405020304" charset="0"/>
                          <a:cs typeface="Times New Roman" panose="02020603050405020304" charset="0"/>
                        </a:rPr>
                        <a:t>1.Addresses critical privacy and security</a:t>
                      </a:r>
                      <a:endParaRPr lang="en-IN" altLang="en-US" sz="1200">
                        <a:latin typeface="Times New Roman" panose="02020603050405020304" charset="0"/>
                        <a:cs typeface="Times New Roman" panose="02020603050405020304" charset="0"/>
                      </a:endParaRPr>
                    </a:p>
                    <a:p>
                      <a:pPr>
                        <a:buNone/>
                      </a:pPr>
                      <a:r>
                        <a:rPr lang="en-IN" altLang="en-US" sz="1200">
                          <a:latin typeface="Times New Roman" panose="02020603050405020304" charset="0"/>
                          <a:cs typeface="Times New Roman" panose="02020603050405020304" charset="0"/>
                        </a:rPr>
                        <a:t>concerns related to Deepfake Technology</a:t>
                      </a:r>
                      <a:endParaRPr lang="en-IN" altLang="en-US" sz="1200">
                        <a:latin typeface="Times New Roman" panose="02020603050405020304" charset="0"/>
                        <a:cs typeface="Times New Roman" panose="02020603050405020304" charset="0"/>
                      </a:endParaRPr>
                    </a:p>
                    <a:p>
                      <a:pPr>
                        <a:buNone/>
                      </a:pPr>
                      <a:r>
                        <a:rPr lang="en-IN" altLang="en-US" sz="1200">
                          <a:latin typeface="Times New Roman" panose="02020603050405020304" charset="0"/>
                          <a:cs typeface="Times New Roman" panose="02020603050405020304" charset="0"/>
                        </a:rPr>
                        <a:t>2. Offers a historical</a:t>
                      </a:r>
                      <a:endParaRPr lang="en-IN" altLang="en-US" sz="1200">
                        <a:latin typeface="Times New Roman" panose="02020603050405020304" charset="0"/>
                        <a:cs typeface="Times New Roman" panose="02020603050405020304" charset="0"/>
                      </a:endParaRPr>
                    </a:p>
                    <a:p>
                      <a:pPr>
                        <a:buNone/>
                      </a:pPr>
                      <a:r>
                        <a:rPr lang="en-IN" altLang="en-US" sz="1200">
                          <a:latin typeface="Times New Roman" panose="02020603050405020304" charset="0"/>
                          <a:cs typeface="Times New Roman" panose="02020603050405020304" charset="0"/>
                        </a:rPr>
                        <a:t>overview and insights</a:t>
                      </a:r>
                      <a:endParaRPr lang="en-IN" altLang="en-US" sz="1200">
                        <a:latin typeface="Times New Roman" panose="02020603050405020304" charset="0"/>
                        <a:cs typeface="Times New Roman" panose="02020603050405020304" charset="0"/>
                      </a:endParaRPr>
                    </a:p>
                    <a:p>
                      <a:pPr>
                        <a:buNone/>
                      </a:pPr>
                      <a:r>
                        <a:rPr lang="en-IN" altLang="en-US" sz="1200">
                          <a:latin typeface="Times New Roman" panose="02020603050405020304" charset="0"/>
                          <a:cs typeface="Times New Roman" panose="02020603050405020304" charset="0"/>
                        </a:rPr>
                        <a:t>into deepfake techniques</a:t>
                      </a:r>
                      <a:endParaRPr lang="en-IN" altLang="en-US" sz="1200">
                        <a:latin typeface="Times New Roman" panose="02020603050405020304" charset="0"/>
                        <a:cs typeface="Times New Roman" panose="02020603050405020304" charset="0"/>
                      </a:endParaRPr>
                    </a:p>
                  </a:txBody>
                  <a:tcPr/>
                </a:tc>
                <a:tc>
                  <a:txBody>
                    <a:bodyPr/>
                    <a:p>
                      <a:pPr>
                        <a:buNone/>
                      </a:pPr>
                      <a:r>
                        <a:rPr lang="en-IN" altLang="en-US" sz="1200" dirty="0">
                          <a:latin typeface="Times New Roman" panose="02020603050405020304" charset="0"/>
                          <a:cs typeface="Times New Roman" panose="02020603050405020304" charset="0"/>
                        </a:rPr>
                        <a:t>1. Lacks specific technical</a:t>
                      </a:r>
                      <a:endParaRPr lang="en-IN" altLang="en-US" sz="1200" dirty="0">
                        <a:latin typeface="Times New Roman" panose="02020603050405020304" charset="0"/>
                        <a:cs typeface="Times New Roman" panose="02020603050405020304" charset="0"/>
                      </a:endParaRPr>
                    </a:p>
                    <a:p>
                      <a:pPr>
                        <a:buNone/>
                      </a:pPr>
                      <a:r>
                        <a:rPr lang="en-IN" altLang="en-US" sz="1200" dirty="0">
                          <a:latin typeface="Times New Roman" panose="02020603050405020304" charset="0"/>
                          <a:cs typeface="Times New Roman" panose="02020603050405020304" charset="0"/>
                        </a:rPr>
                        <a:t>details about proposed</a:t>
                      </a:r>
                      <a:endParaRPr lang="en-IN" altLang="en-US" sz="1200" dirty="0">
                        <a:latin typeface="Times New Roman" panose="02020603050405020304" charset="0"/>
                        <a:cs typeface="Times New Roman" panose="02020603050405020304" charset="0"/>
                      </a:endParaRPr>
                    </a:p>
                    <a:p>
                      <a:pPr>
                        <a:buNone/>
                      </a:pPr>
                      <a:r>
                        <a:rPr lang="en-IN" altLang="en-US" sz="1200" dirty="0">
                          <a:latin typeface="Times New Roman" panose="02020603050405020304" charset="0"/>
                          <a:cs typeface="Times New Roman" panose="02020603050405020304" charset="0"/>
                        </a:rPr>
                        <a:t>detection methods. </a:t>
                      </a:r>
                      <a:endParaRPr lang="en-IN" altLang="en-US" sz="1200" dirty="0">
                        <a:latin typeface="Times New Roman" panose="02020603050405020304" charset="0"/>
                        <a:cs typeface="Times New Roman" panose="02020603050405020304" charset="0"/>
                      </a:endParaRPr>
                    </a:p>
                    <a:p>
                      <a:pPr>
                        <a:buNone/>
                      </a:pPr>
                      <a:r>
                        <a:rPr lang="en-IN" altLang="en-US" sz="1200" dirty="0">
                          <a:latin typeface="Times New Roman" panose="02020603050405020304" charset="0"/>
                          <a:cs typeface="Times New Roman" panose="02020603050405020304" charset="0"/>
                        </a:rPr>
                        <a:t>2. May not cover the latest</a:t>
                      </a:r>
                      <a:endParaRPr lang="en-IN" altLang="en-US" sz="1200" dirty="0">
                        <a:latin typeface="Times New Roman" panose="02020603050405020304" charset="0"/>
                        <a:cs typeface="Times New Roman" panose="02020603050405020304" charset="0"/>
                      </a:endParaRPr>
                    </a:p>
                    <a:p>
                      <a:pPr>
                        <a:buNone/>
                      </a:pPr>
                      <a:r>
                        <a:rPr lang="en-IN" altLang="en-US" sz="1200" dirty="0">
                          <a:latin typeface="Times New Roman" panose="02020603050405020304" charset="0"/>
                          <a:cs typeface="Times New Roman" panose="02020603050405020304" charset="0"/>
                        </a:rPr>
                        <a:t>advancements in deepfake</a:t>
                      </a:r>
                      <a:endParaRPr lang="en-IN" altLang="en-US" sz="1200" dirty="0">
                        <a:latin typeface="Times New Roman" panose="02020603050405020304" charset="0"/>
                        <a:cs typeface="Times New Roman" panose="02020603050405020304" charset="0"/>
                      </a:endParaRPr>
                    </a:p>
                    <a:p>
                      <a:pPr>
                        <a:buNone/>
                      </a:pPr>
                      <a:r>
                        <a:rPr lang="en-IN" altLang="en-US" sz="1200" dirty="0">
                          <a:latin typeface="Times New Roman" panose="02020603050405020304" charset="0"/>
                          <a:cs typeface="Times New Roman" panose="02020603050405020304" charset="0"/>
                        </a:rPr>
                        <a:t>technology and detection</a:t>
                      </a:r>
                      <a:endParaRPr lang="en-IN" altLang="en-US" sz="1200" dirty="0">
                        <a:latin typeface="Times New Roman" panose="02020603050405020304" charset="0"/>
                        <a:cs typeface="Times New Roman" panose="02020603050405020304" charset="0"/>
                      </a:endParaRPr>
                    </a:p>
                  </a:txBody>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panose="020B0603020202020204"/>
              <a:ea typeface="Trebuchet MS" panose="020B0603020202020204"/>
              <a:cs typeface="Trebuchet MS" panose="020B0603020202020204"/>
              <a:sym typeface="Trebuchet MS" panose="020B0603020202020204"/>
            </a:endParaRPr>
          </a:p>
        </p:txBody>
      </p:sp>
      <p:sp>
        <p:nvSpPr>
          <p:cNvPr id="2" name="Title 1"/>
          <p:cNvSpPr>
            <a:spLocks noGrp="1"/>
          </p:cNvSpPr>
          <p:nvPr>
            <p:ph type="title"/>
          </p:nvPr>
        </p:nvSpPr>
        <p:spPr>
          <a:xfrm>
            <a:off x="2217420" y="99060"/>
            <a:ext cx="4709160" cy="627380"/>
          </a:xfrm>
        </p:spPr>
        <p:txBody>
          <a:bodyPr/>
          <a:lstStyle/>
          <a:p>
            <a:pPr algn="ctr"/>
            <a:r>
              <a:rPr lang="en-IN" altLang="en-US" sz="3600" dirty="0" smtClean="0"/>
              <a:t> </a:t>
            </a:r>
            <a:r>
              <a:rPr lang="en-US" sz="3600" dirty="0" smtClean="0">
                <a:latin typeface="Times New Roman" panose="02020603050405020304" charset="0"/>
                <a:cs typeface="Times New Roman" panose="02020603050405020304" charset="0"/>
              </a:rPr>
              <a:t>Literature </a:t>
            </a:r>
            <a:endParaRPr lang="en-US" sz="3600" dirty="0">
              <a:latin typeface="Times New Roman" panose="02020603050405020304" charset="0"/>
              <a:cs typeface="Times New Roman" panose="02020603050405020304" charset="0"/>
            </a:endParaRPr>
          </a:p>
        </p:txBody>
      </p:sp>
      <p:sp>
        <p:nvSpPr>
          <p:cNvPr id="4" name="Date Placeholder 3"/>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6" name="Footer Placeholder 5"/>
          <p:cNvSpPr>
            <a:spLocks noGrp="1"/>
          </p:cNvSpPr>
          <p:nvPr>
            <p:ph type="ftr" idx="11"/>
          </p:nvPr>
        </p:nvSpPr>
        <p:spPr>
          <a:xfrm>
            <a:off x="3124200" y="4767580"/>
            <a:ext cx="3550285"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graphicFrame>
        <p:nvGraphicFramePr>
          <p:cNvPr id="5" name="Table 4"/>
          <p:cNvGraphicFramePr/>
          <p:nvPr/>
        </p:nvGraphicFramePr>
        <p:xfrm>
          <a:off x="924560" y="726440"/>
          <a:ext cx="7432040" cy="3779520"/>
        </p:xfrm>
        <a:graphic>
          <a:graphicData uri="http://schemas.openxmlformats.org/drawingml/2006/table">
            <a:tbl>
              <a:tblPr firstRow="1" bandRow="1">
                <a:tableStyleId>{5C22544A-7EE6-4342-B048-85BDC9FD1C3A}</a:tableStyleId>
              </a:tblPr>
              <a:tblGrid>
                <a:gridCol w="1858010"/>
                <a:gridCol w="1858010"/>
                <a:gridCol w="1858010"/>
                <a:gridCol w="1858010"/>
              </a:tblGrid>
              <a:tr h="304800">
                <a:tc>
                  <a:txBody>
                    <a:bodyPr/>
                    <a:p>
                      <a:r>
                        <a:rPr lang="en-US" sz="1400" dirty="0" smtClean="0">
                          <a:solidFill>
                            <a:schemeClr val="tx1"/>
                          </a:solidFill>
                          <a:latin typeface="Times New Roman" panose="02020603050405020304" charset="0"/>
                          <a:cs typeface="Times New Roman" panose="02020603050405020304" charset="0"/>
                        </a:rPr>
                        <a:t>Author(s)</a:t>
                      </a:r>
                      <a:endParaRPr lang="en-US" sz="1400" dirty="0" smtClean="0">
                        <a:solidFill>
                          <a:schemeClr val="tx1"/>
                        </a:solidFill>
                        <a:latin typeface="Times New Roman" panose="02020603050405020304" charset="0"/>
                        <a:cs typeface="Times New Roman" panose="02020603050405020304" charset="0"/>
                      </a:endParaRPr>
                    </a:p>
                  </a:txBody>
                  <a:tcPr/>
                </a:tc>
                <a:tc>
                  <a:txBody>
                    <a:bodyPr/>
                    <a:p>
                      <a:r>
                        <a:rPr lang="en-US" sz="1400" dirty="0" smtClean="0">
                          <a:solidFill>
                            <a:schemeClr val="tx1"/>
                          </a:solidFill>
                          <a:latin typeface="Times New Roman" panose="02020603050405020304" charset="0"/>
                          <a:cs typeface="Times New Roman" panose="02020603050405020304" charset="0"/>
                        </a:rPr>
                        <a:t>Method</a:t>
                      </a:r>
                      <a:endParaRPr lang="en-US" sz="1400" dirty="0" smtClean="0">
                        <a:solidFill>
                          <a:schemeClr val="tx1"/>
                        </a:solidFill>
                        <a:latin typeface="Times New Roman" panose="02020603050405020304" charset="0"/>
                        <a:cs typeface="Times New Roman" panose="02020603050405020304" charset="0"/>
                      </a:endParaRPr>
                    </a:p>
                  </a:txBody>
                  <a:tcPr/>
                </a:tc>
                <a:tc>
                  <a:txBody>
                    <a:bodyPr/>
                    <a:p>
                      <a:r>
                        <a:rPr lang="en-US" sz="1400" dirty="0" smtClean="0">
                          <a:solidFill>
                            <a:schemeClr val="tx1"/>
                          </a:solidFill>
                          <a:latin typeface="Times New Roman" panose="02020603050405020304" charset="0"/>
                          <a:cs typeface="Times New Roman" panose="02020603050405020304" charset="0"/>
                        </a:rPr>
                        <a:t>Advantages</a:t>
                      </a:r>
                      <a:endParaRPr lang="en-US" sz="1400" dirty="0" smtClean="0">
                        <a:solidFill>
                          <a:schemeClr val="tx1"/>
                        </a:solidFill>
                        <a:latin typeface="Times New Roman" panose="02020603050405020304" charset="0"/>
                        <a:cs typeface="Times New Roman" panose="02020603050405020304" charset="0"/>
                      </a:endParaRPr>
                    </a:p>
                  </a:txBody>
                  <a:tcPr/>
                </a:tc>
                <a:tc>
                  <a:txBody>
                    <a:bodyPr/>
                    <a:p>
                      <a:r>
                        <a:rPr lang="en-US" sz="1400" dirty="0" smtClean="0">
                          <a:solidFill>
                            <a:schemeClr val="tx1"/>
                          </a:solidFill>
                          <a:latin typeface="Times New Roman" panose="02020603050405020304" charset="0"/>
                          <a:cs typeface="Times New Roman" panose="02020603050405020304" charset="0"/>
                        </a:rPr>
                        <a:t>Disadvantages</a:t>
                      </a:r>
                      <a:endParaRPr lang="en-US" sz="1400" dirty="0" smtClean="0">
                        <a:solidFill>
                          <a:schemeClr val="tx1"/>
                        </a:solidFill>
                        <a:latin typeface="Times New Roman" panose="02020603050405020304" charset="0"/>
                        <a:cs typeface="Times New Roman" panose="02020603050405020304" charset="0"/>
                      </a:endParaRPr>
                    </a:p>
                  </a:txBody>
                  <a:tcPr/>
                </a:tc>
              </a:tr>
              <a:tr h="1471295">
                <a:tc>
                  <a:txBody>
                    <a:bodyPr/>
                    <a:p>
                      <a:r>
                        <a:rPr lang="en-IN" altLang="en-US" sz="1200">
                          <a:latin typeface="Times New Roman" panose="02020603050405020304" charset="0"/>
                          <a:cs typeface="Times New Roman" panose="02020603050405020304" charset="0"/>
                        </a:rPr>
                        <a:t>S. Bommareddy, Tanya</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Samyal , S. Dahiya</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(2023)</a:t>
                      </a:r>
                      <a:endParaRPr lang="en-IN" altLang="en-US" sz="1200">
                        <a:latin typeface="Times New Roman" panose="02020603050405020304" charset="0"/>
                        <a:cs typeface="Times New Roman" panose="02020603050405020304" charset="0"/>
                      </a:endParaRPr>
                    </a:p>
                  </a:txBody>
                  <a:tcPr/>
                </a:tc>
                <a:tc>
                  <a:txBody>
                    <a:bodyPr/>
                    <a:p>
                      <a:r>
                        <a:rPr lang="en-IN" altLang="en-US" sz="1200">
                          <a:latin typeface="Times New Roman" panose="02020603050405020304" charset="0"/>
                          <a:cs typeface="Times New Roman" panose="02020603050405020304" charset="0"/>
                        </a:rPr>
                        <a:t>Convolutional Neural Networks (CNN) and V4D</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architecture.</a:t>
                      </a:r>
                      <a:endParaRPr lang="en-IN" altLang="en-US" sz="1200">
                        <a:latin typeface="Times New Roman" panose="02020603050405020304" charset="0"/>
                        <a:cs typeface="Times New Roman" panose="02020603050405020304" charset="0"/>
                      </a:endParaRPr>
                    </a:p>
                  </a:txBody>
                  <a:tcPr/>
                </a:tc>
                <a:tc>
                  <a:txBody>
                    <a:bodyPr/>
                    <a:p>
                      <a:r>
                        <a:rPr lang="en-IN" altLang="en-US" sz="1200">
                          <a:latin typeface="Times New Roman" panose="02020603050405020304" charset="0"/>
                          <a:cs typeface="Times New Roman" panose="02020603050405020304" charset="0"/>
                        </a:rPr>
                        <a:t>1. 1. The use of the V4D</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architecture suggests a</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comprehensive approach to analyzing manipulated videos, encompassing various manipulation</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techniques</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2. The study aims to identify DeepFake videos in three different contexts, including all types of</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manipulations, single</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manipulations, and</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cross-manipulation detection, providing a nuanced understanding</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of authenticity.</a:t>
                      </a:r>
                      <a:endParaRPr lang="en-IN" altLang="en-US" sz="1200">
                        <a:latin typeface="Times New Roman" panose="02020603050405020304" charset="0"/>
                        <a:cs typeface="Times New Roman" panose="02020603050405020304" charset="0"/>
                      </a:endParaRPr>
                    </a:p>
                  </a:txBody>
                  <a:tcPr/>
                </a:tc>
                <a:tc>
                  <a:txBody>
                    <a:bodyPr/>
                    <a:p>
                      <a:r>
                        <a:rPr lang="en-IN" altLang="en-US" sz="1200" dirty="0">
                          <a:latin typeface="Times New Roman" panose="02020603050405020304" charset="0"/>
                          <a:cs typeface="Times New Roman" panose="02020603050405020304" charset="0"/>
                        </a:rPr>
                        <a:t>1. The mention of the V4D</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architecture without detailed information makes it challenging to assess its</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complexity, potential</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limitations, and ease of</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implementation.</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2.The creation of algorithms for classifying manipulation methods may introduce challenges related to false positives, false negatives, and the adaptability of the</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algorithms to emerging</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manipulation techniques.</a:t>
                      </a:r>
                      <a:endParaRPr lang="en-IN" altLang="en-US" sz="1200" dirty="0">
                        <a:latin typeface="Times New Roman" panose="02020603050405020304" charset="0"/>
                        <a:cs typeface="Times New Roman" panose="02020603050405020304" charset="0"/>
                      </a:endParaRPr>
                    </a:p>
                  </a:txBody>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panose="020B0603020202020204"/>
              <a:ea typeface="Trebuchet MS" panose="020B0603020202020204"/>
              <a:cs typeface="Trebuchet MS" panose="020B0603020202020204"/>
              <a:sym typeface="Trebuchet MS" panose="020B0603020202020204"/>
            </a:endParaRPr>
          </a:p>
        </p:txBody>
      </p:sp>
      <p:sp>
        <p:nvSpPr>
          <p:cNvPr id="2" name="Title 1"/>
          <p:cNvSpPr>
            <a:spLocks noGrp="1"/>
          </p:cNvSpPr>
          <p:nvPr>
            <p:ph type="title"/>
          </p:nvPr>
        </p:nvSpPr>
        <p:spPr>
          <a:xfrm>
            <a:off x="2217420" y="99060"/>
            <a:ext cx="4709160" cy="627380"/>
          </a:xfrm>
        </p:spPr>
        <p:txBody>
          <a:bodyPr/>
          <a:lstStyle/>
          <a:p>
            <a:pPr algn="ctr"/>
            <a:r>
              <a:rPr lang="en-IN" altLang="en-US" sz="3600" dirty="0" smtClean="0"/>
              <a:t> </a:t>
            </a:r>
            <a:r>
              <a:rPr lang="en-US" sz="3600" dirty="0" smtClean="0">
                <a:latin typeface="Times New Roman" panose="02020603050405020304" charset="0"/>
                <a:cs typeface="Times New Roman" panose="02020603050405020304" charset="0"/>
              </a:rPr>
              <a:t>Literature </a:t>
            </a:r>
            <a:endParaRPr lang="en-US" sz="3600" dirty="0">
              <a:latin typeface="Times New Roman" panose="02020603050405020304" charset="0"/>
              <a:cs typeface="Times New Roman" panose="02020603050405020304" charset="0"/>
            </a:endParaRPr>
          </a:p>
        </p:txBody>
      </p:sp>
      <p:sp>
        <p:nvSpPr>
          <p:cNvPr id="4" name="Date Placeholder 3"/>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6" name="Footer Placeholder 5"/>
          <p:cNvSpPr>
            <a:spLocks noGrp="1"/>
          </p:cNvSpPr>
          <p:nvPr>
            <p:ph type="ftr" idx="11"/>
          </p:nvPr>
        </p:nvSpPr>
        <p:spPr>
          <a:xfrm>
            <a:off x="3124200" y="4767580"/>
            <a:ext cx="3550285"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graphicFrame>
        <p:nvGraphicFramePr>
          <p:cNvPr id="5" name="Table 4"/>
          <p:cNvGraphicFramePr/>
          <p:nvPr/>
        </p:nvGraphicFramePr>
        <p:xfrm>
          <a:off x="924560" y="913765"/>
          <a:ext cx="7432040" cy="3315970"/>
        </p:xfrm>
        <a:graphic>
          <a:graphicData uri="http://schemas.openxmlformats.org/drawingml/2006/table">
            <a:tbl>
              <a:tblPr firstRow="1" bandRow="1">
                <a:tableStyleId>{5C22544A-7EE6-4342-B048-85BDC9FD1C3A}</a:tableStyleId>
              </a:tblPr>
              <a:tblGrid>
                <a:gridCol w="1858010"/>
                <a:gridCol w="1858010"/>
                <a:gridCol w="1858010"/>
                <a:gridCol w="1858010"/>
              </a:tblGrid>
              <a:tr h="304800">
                <a:tc>
                  <a:txBody>
                    <a:bodyPr/>
                    <a:p>
                      <a:r>
                        <a:rPr lang="en-US" sz="1400" dirty="0" smtClean="0">
                          <a:latin typeface="Times New Roman" panose="02020603050405020304" charset="0"/>
                          <a:cs typeface="Times New Roman" panose="02020603050405020304" charset="0"/>
                        </a:rPr>
                        <a:t>Author(s)</a:t>
                      </a:r>
                      <a:endParaRPr lang="en-US" sz="1400" dirty="0" smtClean="0">
                        <a:latin typeface="Times New Roman" panose="02020603050405020304" charset="0"/>
                        <a:cs typeface="Times New Roman" panose="02020603050405020304" charset="0"/>
                      </a:endParaRPr>
                    </a:p>
                  </a:txBody>
                  <a:tcPr/>
                </a:tc>
                <a:tc>
                  <a:txBody>
                    <a:bodyPr/>
                    <a:p>
                      <a:r>
                        <a:rPr lang="en-US" sz="1400" dirty="0" smtClean="0">
                          <a:latin typeface="Times New Roman" panose="02020603050405020304" charset="0"/>
                          <a:cs typeface="Times New Roman" panose="02020603050405020304" charset="0"/>
                        </a:rPr>
                        <a:t>Method</a:t>
                      </a:r>
                      <a:endParaRPr lang="en-US" sz="1400" dirty="0" smtClean="0">
                        <a:latin typeface="Times New Roman" panose="02020603050405020304" charset="0"/>
                        <a:cs typeface="Times New Roman" panose="02020603050405020304" charset="0"/>
                      </a:endParaRPr>
                    </a:p>
                  </a:txBody>
                  <a:tcPr/>
                </a:tc>
                <a:tc>
                  <a:txBody>
                    <a:bodyPr/>
                    <a:p>
                      <a:r>
                        <a:rPr lang="en-US" sz="1400" dirty="0" smtClean="0">
                          <a:latin typeface="Times New Roman" panose="02020603050405020304" charset="0"/>
                          <a:cs typeface="Times New Roman" panose="02020603050405020304" charset="0"/>
                        </a:rPr>
                        <a:t>Advantages</a:t>
                      </a:r>
                      <a:endParaRPr lang="en-US" sz="1400" dirty="0" smtClean="0">
                        <a:latin typeface="Times New Roman" panose="02020603050405020304" charset="0"/>
                        <a:cs typeface="Times New Roman" panose="02020603050405020304" charset="0"/>
                      </a:endParaRPr>
                    </a:p>
                  </a:txBody>
                  <a:tcPr/>
                </a:tc>
                <a:tc>
                  <a:txBody>
                    <a:bodyPr/>
                    <a:p>
                      <a:r>
                        <a:rPr lang="en-US" sz="1400" dirty="0" smtClean="0">
                          <a:latin typeface="Times New Roman" panose="02020603050405020304" charset="0"/>
                          <a:cs typeface="Times New Roman" panose="02020603050405020304" charset="0"/>
                        </a:rPr>
                        <a:t>Disadvantages</a:t>
                      </a:r>
                      <a:endParaRPr lang="en-US" sz="1400" dirty="0" smtClean="0">
                        <a:latin typeface="Times New Roman" panose="02020603050405020304" charset="0"/>
                        <a:cs typeface="Times New Roman" panose="02020603050405020304" charset="0"/>
                      </a:endParaRPr>
                    </a:p>
                  </a:txBody>
                  <a:tcPr/>
                </a:tc>
              </a:tr>
              <a:tr h="1471295">
                <a:tc>
                  <a:txBody>
                    <a:bodyPr/>
                    <a:p>
                      <a:r>
                        <a:rPr lang="en-IN" altLang="en-US" sz="1200">
                          <a:latin typeface="Times New Roman" panose="02020603050405020304" charset="0"/>
                          <a:cs typeface="Times New Roman" panose="02020603050405020304" charset="0"/>
                        </a:rPr>
                        <a:t>J. Hu, X. Liao, W. Wang and Z. Qin </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(2022)</a:t>
                      </a:r>
                      <a:endParaRPr lang="en-IN" altLang="en-US" sz="1200">
                        <a:latin typeface="Times New Roman" panose="02020603050405020304" charset="0"/>
                        <a:cs typeface="Times New Roman" panose="02020603050405020304" charset="0"/>
                      </a:endParaRPr>
                    </a:p>
                  </a:txBody>
                  <a:tcPr/>
                </a:tc>
                <a:tc>
                  <a:txBody>
                    <a:bodyPr/>
                    <a:p>
                      <a:r>
                        <a:rPr lang="en-IN" altLang="en-US" sz="1200">
                          <a:latin typeface="Times New Roman" panose="02020603050405020304" charset="0"/>
                          <a:cs typeface="Times New Roman" panose="02020603050405020304" charset="0"/>
                        </a:rPr>
                        <a:t>A two-stream approach for</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identifying compressed</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deepfake videos by</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analyzing frame-level and temporality_x0002_level features </a:t>
                      </a:r>
                      <a:endParaRPr lang="en-IN" altLang="en-US" sz="1200">
                        <a:latin typeface="Times New Roman" panose="02020603050405020304" charset="0"/>
                        <a:cs typeface="Times New Roman" panose="02020603050405020304" charset="0"/>
                      </a:endParaRPr>
                    </a:p>
                  </a:txBody>
                  <a:tcPr/>
                </a:tc>
                <a:tc>
                  <a:txBody>
                    <a:bodyPr/>
                    <a:p>
                      <a:r>
                        <a:rPr lang="en-IN" altLang="en-US" sz="1200">
                          <a:latin typeface="Times New Roman" panose="02020603050405020304" charset="0"/>
                          <a:cs typeface="Times New Roman" panose="02020603050405020304" charset="0"/>
                        </a:rPr>
                        <a:t>1.Incorporates temporality-level analysis for extracting temporal consistency features. </a:t>
                      </a:r>
                      <a:endParaRPr lang="en-IN" altLang="en-US" sz="1200">
                        <a:latin typeface="Times New Roman" panose="02020603050405020304" charset="0"/>
                        <a:cs typeface="Times New Roman" panose="02020603050405020304" charset="0"/>
                      </a:endParaRPr>
                    </a:p>
                    <a:p>
                      <a:r>
                        <a:rPr lang="en-IN" altLang="en-US" sz="1200">
                          <a:latin typeface="Times New Roman" panose="02020603050405020304" charset="0"/>
                          <a:cs typeface="Times New Roman" panose="02020603050405020304" charset="0"/>
                        </a:rPr>
                        <a:t>2.Demonstrates superior performance compared to existing methods.</a:t>
                      </a:r>
                      <a:endParaRPr lang="en-IN" altLang="en-US" sz="1200">
                        <a:latin typeface="Times New Roman" panose="02020603050405020304" charset="0"/>
                        <a:cs typeface="Times New Roman" panose="02020603050405020304" charset="0"/>
                      </a:endParaRPr>
                    </a:p>
                  </a:txBody>
                  <a:tcPr/>
                </a:tc>
                <a:tc>
                  <a:txBody>
                    <a:bodyPr/>
                    <a:p>
                      <a:r>
                        <a:rPr lang="en-IN" altLang="en-US" sz="1200" dirty="0">
                          <a:latin typeface="Times New Roman" panose="02020603050405020304" charset="0"/>
                          <a:cs typeface="Times New Roman" panose="02020603050405020304" charset="0"/>
                        </a:rPr>
                        <a:t>1. The paper does not</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elaborate on the technical</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details of the proposed two- stream method. </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2. Lack of discussion on</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potential limitations or</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challenges in real-world</a:t>
                      </a:r>
                      <a:endParaRPr lang="en-IN" altLang="en-US" sz="1200" dirty="0">
                        <a:latin typeface="Times New Roman" panose="02020603050405020304" charset="0"/>
                        <a:cs typeface="Times New Roman" panose="02020603050405020304" charset="0"/>
                      </a:endParaRPr>
                    </a:p>
                    <a:p>
                      <a:r>
                        <a:rPr lang="en-IN" altLang="en-US" sz="1200" dirty="0">
                          <a:latin typeface="Times New Roman" panose="02020603050405020304" charset="0"/>
                          <a:cs typeface="Times New Roman" panose="02020603050405020304" charset="0"/>
                        </a:rPr>
                        <a:t>applications.</a:t>
                      </a:r>
                      <a:endParaRPr lang="en-IN" altLang="en-US" sz="1200" dirty="0">
                        <a:latin typeface="Times New Roman" panose="02020603050405020304" charset="0"/>
                        <a:cs typeface="Times New Roman" panose="02020603050405020304" charset="0"/>
                      </a:endParaRPr>
                    </a:p>
                  </a:txBody>
                  <a:tcPr/>
                </a:tc>
              </a:tr>
              <a:tr h="1456690">
                <a:tc>
                  <a:txBody>
                    <a:bodyPr/>
                    <a:p>
                      <a:pPr>
                        <a:buNone/>
                      </a:pPr>
                      <a:r>
                        <a:rPr lang="en-IN" altLang="en-US" sz="1200">
                          <a:latin typeface="Times New Roman" panose="02020603050405020304" charset="0"/>
                          <a:cs typeface="Times New Roman" panose="02020603050405020304" charset="0"/>
                        </a:rPr>
                        <a:t>Coccomini, D.A., Messina, N., Gennaro, C., Falchi</a:t>
                      </a:r>
                      <a:endParaRPr lang="en-IN" altLang="en-US" sz="1200">
                        <a:latin typeface="Times New Roman" panose="02020603050405020304" charset="0"/>
                        <a:cs typeface="Times New Roman" panose="02020603050405020304" charset="0"/>
                      </a:endParaRPr>
                    </a:p>
                    <a:p>
                      <a:pPr>
                        <a:buNone/>
                      </a:pPr>
                      <a:r>
                        <a:rPr lang="en-IN" altLang="en-US" sz="1200">
                          <a:latin typeface="Times New Roman" panose="02020603050405020304" charset="0"/>
                          <a:cs typeface="Times New Roman" panose="02020603050405020304" charset="0"/>
                        </a:rPr>
                        <a:t>(2022)</a:t>
                      </a:r>
                      <a:endParaRPr lang="en-IN" altLang="en-US" sz="1200">
                        <a:latin typeface="Times New Roman" panose="02020603050405020304" charset="0"/>
                        <a:cs typeface="Times New Roman" panose="02020603050405020304" charset="0"/>
                      </a:endParaRPr>
                    </a:p>
                  </a:txBody>
                  <a:tcPr/>
                </a:tc>
                <a:tc>
                  <a:txBody>
                    <a:bodyPr/>
                    <a:p>
                      <a:pPr>
                        <a:buNone/>
                      </a:pPr>
                      <a:r>
                        <a:rPr lang="en-IN" altLang="en-US" sz="1200">
                          <a:latin typeface="Times New Roman" panose="02020603050405020304" charset="0"/>
                          <a:cs typeface="Times New Roman" panose="02020603050405020304" charset="0"/>
                          <a:sym typeface="+mn-ea"/>
                        </a:rPr>
                        <a:t>Vision Transformers</a:t>
                      </a:r>
                      <a:endParaRPr lang="en-IN" altLang="en-US" sz="1200">
                        <a:latin typeface="Times New Roman" panose="02020603050405020304" charset="0"/>
                        <a:cs typeface="Times New Roman" panose="02020603050405020304" charset="0"/>
                        <a:sym typeface="+mn-ea"/>
                      </a:endParaRPr>
                    </a:p>
                    <a:p>
                      <a:pPr>
                        <a:buNone/>
                      </a:pPr>
                      <a:r>
                        <a:rPr lang="en-IN" altLang="en-US" sz="1200">
                          <a:latin typeface="Times New Roman" panose="02020603050405020304" charset="0"/>
                          <a:cs typeface="Times New Roman" panose="02020603050405020304" charset="0"/>
                          <a:sym typeface="+mn-ea"/>
                        </a:rPr>
                        <a:t>and an EfficientNet B0</a:t>
                      </a:r>
                      <a:endParaRPr lang="en-IN" altLang="en-US" sz="1200">
                        <a:latin typeface="Times New Roman" panose="02020603050405020304" charset="0"/>
                        <a:cs typeface="Times New Roman" panose="02020603050405020304" charset="0"/>
                        <a:sym typeface="+mn-ea"/>
                      </a:endParaRPr>
                    </a:p>
                  </a:txBody>
                  <a:tcPr/>
                </a:tc>
                <a:tc>
                  <a:txBody>
                    <a:bodyPr/>
                    <a:p>
                      <a:pPr>
                        <a:buNone/>
                      </a:pPr>
                      <a:r>
                        <a:rPr lang="en-IN" altLang="en-US" sz="1200">
                          <a:latin typeface="Times New Roman" panose="02020603050405020304" charset="0"/>
                          <a:cs typeface="Times New Roman" panose="02020603050405020304" charset="0"/>
                        </a:rPr>
                        <a:t>1.Effective combination of Vision Transformers and</a:t>
                      </a:r>
                      <a:endParaRPr lang="en-IN" altLang="en-US" sz="1200">
                        <a:latin typeface="Times New Roman" panose="02020603050405020304" charset="0"/>
                        <a:cs typeface="Times New Roman" panose="02020603050405020304" charset="0"/>
                      </a:endParaRPr>
                    </a:p>
                    <a:p>
                      <a:pPr>
                        <a:buNone/>
                      </a:pPr>
                      <a:r>
                        <a:rPr lang="en-IN" altLang="en-US" sz="1200">
                          <a:latin typeface="Times New Roman" panose="02020603050405020304" charset="0"/>
                          <a:cs typeface="Times New Roman" panose="02020603050405020304" charset="0"/>
                        </a:rPr>
                        <a:t>EfficientNet B0 for accurate deepfake</a:t>
                      </a:r>
                      <a:endParaRPr lang="en-IN" altLang="en-US" sz="1200">
                        <a:latin typeface="Times New Roman" panose="02020603050405020304" charset="0"/>
                        <a:cs typeface="Times New Roman" panose="02020603050405020304" charset="0"/>
                      </a:endParaRPr>
                    </a:p>
                    <a:p>
                      <a:pPr>
                        <a:buNone/>
                      </a:pPr>
                      <a:r>
                        <a:rPr lang="en-IN" altLang="en-US" sz="1200">
                          <a:latin typeface="Times New Roman" panose="02020603050405020304" charset="0"/>
                          <a:cs typeface="Times New Roman" panose="02020603050405020304" charset="0"/>
                        </a:rPr>
                        <a:t>detection. </a:t>
                      </a:r>
                      <a:endParaRPr lang="en-IN" altLang="en-US" sz="1200">
                        <a:latin typeface="Times New Roman" panose="02020603050405020304" charset="0"/>
                        <a:cs typeface="Times New Roman" panose="02020603050405020304" charset="0"/>
                      </a:endParaRPr>
                    </a:p>
                    <a:p>
                      <a:pPr>
                        <a:buNone/>
                      </a:pPr>
                      <a:r>
                        <a:rPr lang="en-IN" altLang="en-US" sz="1200">
                          <a:latin typeface="Times New Roman" panose="02020603050405020304" charset="0"/>
                          <a:cs typeface="Times New Roman" panose="02020603050405020304" charset="0"/>
                        </a:rPr>
                        <a:t>2.Competitive results</a:t>
                      </a:r>
                      <a:endParaRPr lang="en-IN" altLang="en-US" sz="1200">
                        <a:latin typeface="Times New Roman" panose="02020603050405020304" charset="0"/>
                        <a:cs typeface="Times New Roman" panose="02020603050405020304" charset="0"/>
                      </a:endParaRPr>
                    </a:p>
                    <a:p>
                      <a:pPr>
                        <a:buNone/>
                      </a:pPr>
                      <a:r>
                        <a:rPr lang="en-IN" altLang="en-US" sz="1200">
                          <a:latin typeface="Times New Roman" panose="02020603050405020304" charset="0"/>
                          <a:cs typeface="Times New Roman" panose="02020603050405020304" charset="0"/>
                        </a:rPr>
                        <a:t>without the need for</a:t>
                      </a:r>
                      <a:endParaRPr lang="en-IN" altLang="en-US" sz="1200">
                        <a:latin typeface="Times New Roman" panose="02020603050405020304" charset="0"/>
                        <a:cs typeface="Times New Roman" panose="02020603050405020304" charset="0"/>
                      </a:endParaRPr>
                    </a:p>
                    <a:p>
                      <a:pPr>
                        <a:buNone/>
                      </a:pPr>
                      <a:r>
                        <a:rPr lang="en-IN" altLang="en-US" sz="1200">
                          <a:latin typeface="Times New Roman" panose="02020603050405020304" charset="0"/>
                          <a:cs typeface="Times New Roman" panose="02020603050405020304" charset="0"/>
                        </a:rPr>
                        <a:t>distillation or ensemble</a:t>
                      </a:r>
                      <a:endParaRPr lang="en-IN" altLang="en-US" sz="1200">
                        <a:latin typeface="Times New Roman" panose="02020603050405020304" charset="0"/>
                        <a:cs typeface="Times New Roman" panose="02020603050405020304" charset="0"/>
                      </a:endParaRPr>
                    </a:p>
                    <a:p>
                      <a:pPr>
                        <a:buNone/>
                      </a:pPr>
                      <a:r>
                        <a:rPr lang="en-IN" altLang="en-US" sz="1200">
                          <a:latin typeface="Times New Roman" panose="02020603050405020304" charset="0"/>
                          <a:cs typeface="Times New Roman" panose="02020603050405020304" charset="0"/>
                        </a:rPr>
                        <a:t>methods.</a:t>
                      </a:r>
                      <a:endParaRPr lang="en-IN" altLang="en-US" sz="1200">
                        <a:latin typeface="Times New Roman" panose="02020603050405020304" charset="0"/>
                        <a:cs typeface="Times New Roman" panose="02020603050405020304" charset="0"/>
                      </a:endParaRPr>
                    </a:p>
                  </a:txBody>
                  <a:tcPr/>
                </a:tc>
                <a:tc>
                  <a:txBody>
                    <a:bodyPr/>
                    <a:p>
                      <a:pPr>
                        <a:buNone/>
                      </a:pPr>
                      <a:r>
                        <a:rPr lang="en-IN" altLang="en-US" sz="1200" dirty="0">
                          <a:latin typeface="Times New Roman" panose="02020603050405020304" charset="0"/>
                          <a:cs typeface="Times New Roman" panose="02020603050405020304" charset="0"/>
                        </a:rPr>
                        <a:t>1. The paper lacks</a:t>
                      </a:r>
                      <a:endParaRPr lang="en-IN" altLang="en-US" sz="1200" dirty="0">
                        <a:latin typeface="Times New Roman" panose="02020603050405020304" charset="0"/>
                        <a:cs typeface="Times New Roman" panose="02020603050405020304" charset="0"/>
                      </a:endParaRPr>
                    </a:p>
                    <a:p>
                      <a:pPr>
                        <a:buNone/>
                      </a:pPr>
                      <a:r>
                        <a:rPr lang="en-IN" altLang="en-US" sz="1200" dirty="0">
                          <a:latin typeface="Times New Roman" panose="02020603050405020304" charset="0"/>
                          <a:cs typeface="Times New Roman" panose="02020603050405020304" charset="0"/>
                        </a:rPr>
                        <a:t>detailed information about</a:t>
                      </a:r>
                      <a:endParaRPr lang="en-IN" altLang="en-US" sz="1200" dirty="0">
                        <a:latin typeface="Times New Roman" panose="02020603050405020304" charset="0"/>
                        <a:cs typeface="Times New Roman" panose="02020603050405020304" charset="0"/>
                      </a:endParaRPr>
                    </a:p>
                    <a:p>
                      <a:pPr>
                        <a:buNone/>
                      </a:pPr>
                      <a:r>
                        <a:rPr lang="en-IN" altLang="en-US" sz="1200" dirty="0">
                          <a:latin typeface="Times New Roman" panose="02020603050405020304" charset="0"/>
                          <a:cs typeface="Times New Roman" panose="02020603050405020304" charset="0"/>
                        </a:rPr>
                        <a:t>the technical aspects of</a:t>
                      </a:r>
                      <a:endParaRPr lang="en-IN" altLang="en-US" sz="1200" dirty="0">
                        <a:latin typeface="Times New Roman" panose="02020603050405020304" charset="0"/>
                        <a:cs typeface="Times New Roman" panose="02020603050405020304" charset="0"/>
                      </a:endParaRPr>
                    </a:p>
                    <a:p>
                      <a:pPr>
                        <a:buNone/>
                      </a:pPr>
                      <a:r>
                        <a:rPr lang="en-IN" altLang="en-US" sz="1200" dirty="0">
                          <a:latin typeface="Times New Roman" panose="02020603050405020304" charset="0"/>
                          <a:cs typeface="Times New Roman" panose="02020603050405020304" charset="0"/>
                        </a:rPr>
                        <a:t>the proposed method. </a:t>
                      </a:r>
                      <a:endParaRPr lang="en-IN" altLang="en-US" sz="1200" dirty="0">
                        <a:latin typeface="Times New Roman" panose="02020603050405020304" charset="0"/>
                        <a:cs typeface="Times New Roman" panose="02020603050405020304" charset="0"/>
                      </a:endParaRPr>
                    </a:p>
                    <a:p>
                      <a:pPr>
                        <a:buNone/>
                      </a:pPr>
                      <a:r>
                        <a:rPr lang="en-IN" altLang="en-US" sz="1200" dirty="0">
                          <a:latin typeface="Times New Roman" panose="02020603050405020304" charset="0"/>
                          <a:cs typeface="Times New Roman" panose="02020603050405020304" charset="0"/>
                        </a:rPr>
                        <a:t>2. Potential challenges</a:t>
                      </a:r>
                      <a:endParaRPr lang="en-IN" altLang="en-US" sz="1200" dirty="0">
                        <a:latin typeface="Times New Roman" panose="02020603050405020304" charset="0"/>
                        <a:cs typeface="Times New Roman" panose="02020603050405020304" charset="0"/>
                      </a:endParaRPr>
                    </a:p>
                    <a:p>
                      <a:pPr>
                        <a:buNone/>
                      </a:pPr>
                      <a:r>
                        <a:rPr lang="en-IN" altLang="en-US" sz="1200" dirty="0">
                          <a:latin typeface="Times New Roman" panose="02020603050405020304" charset="0"/>
                          <a:cs typeface="Times New Roman" panose="02020603050405020304" charset="0"/>
                        </a:rPr>
                        <a:t>and limitations in real- world scenarios are not</a:t>
                      </a:r>
                      <a:endParaRPr lang="en-IN" altLang="en-US" sz="1200" dirty="0">
                        <a:latin typeface="Times New Roman" panose="02020603050405020304" charset="0"/>
                        <a:cs typeface="Times New Roman" panose="02020603050405020304" charset="0"/>
                      </a:endParaRPr>
                    </a:p>
                    <a:p>
                      <a:pPr>
                        <a:buNone/>
                      </a:pPr>
                      <a:r>
                        <a:rPr lang="en-IN" altLang="en-US" sz="1200" dirty="0">
                          <a:latin typeface="Times New Roman" panose="02020603050405020304" charset="0"/>
                          <a:cs typeface="Times New Roman" panose="02020603050405020304" charset="0"/>
                        </a:rPr>
                        <a:t>discussed.</a:t>
                      </a:r>
                      <a:endParaRPr lang="en-IN" altLang="en-US" sz="1200" dirty="0">
                        <a:latin typeface="Times New Roman" panose="02020603050405020304" charset="0"/>
                        <a:cs typeface="Times New Roman" panose="02020603050405020304" charset="0"/>
                      </a:endParaRPr>
                    </a:p>
                  </a:txBody>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Bookman Old Style" panose="02050604050505020204" pitchFamily="18" charset="0"/>
              <a:ea typeface="Trebuchet MS" panose="020B0603020202020204"/>
              <a:cs typeface="Trebuchet MS" panose="020B0603020202020204"/>
              <a:sym typeface="Trebuchet MS" panose="020B0603020202020204"/>
            </a:endParaRPr>
          </a:p>
        </p:txBody>
      </p:sp>
      <p:sp>
        <p:nvSpPr>
          <p:cNvPr id="2" name="Title 1"/>
          <p:cNvSpPr>
            <a:spLocks noGrp="1"/>
          </p:cNvSpPr>
          <p:nvPr>
            <p:ph type="title"/>
          </p:nvPr>
        </p:nvSpPr>
        <p:spPr>
          <a:xfrm>
            <a:off x="1517015" y="129540"/>
            <a:ext cx="5592445" cy="627380"/>
          </a:xfrm>
        </p:spPr>
        <p:txBody>
          <a:bodyPr/>
          <a:lstStyle/>
          <a:p>
            <a:pPr algn="ctr"/>
            <a:r>
              <a:rPr lang="en-US" sz="3600" dirty="0" smtClean="0">
                <a:latin typeface="Times New Roman" panose="02020603050405020304" charset="0"/>
                <a:cs typeface="Times New Roman" panose="02020603050405020304" charset="0"/>
              </a:rPr>
              <a:t>Problem Statement</a:t>
            </a:r>
            <a:endParaRPr lang="en-US" sz="3600" dirty="0">
              <a:latin typeface="Times New Roman" panose="02020603050405020304" charset="0"/>
              <a:cs typeface="Times New Roman" panose="02020603050405020304" charset="0"/>
            </a:endParaRPr>
          </a:p>
        </p:txBody>
      </p:sp>
      <p:sp>
        <p:nvSpPr>
          <p:cNvPr id="14" name="TextBox 13"/>
          <p:cNvSpPr txBox="1"/>
          <p:nvPr/>
        </p:nvSpPr>
        <p:spPr>
          <a:xfrm>
            <a:off x="579120" y="887730"/>
            <a:ext cx="7985760" cy="3545840"/>
          </a:xfrm>
          <a:prstGeom prst="rect">
            <a:avLst/>
          </a:prstGeom>
          <a:noFill/>
        </p:spPr>
        <p:txBody>
          <a:bodyPr wrap="square" rtlCol="0">
            <a:noAutofit/>
          </a:bodyPr>
          <a:lstStyle/>
          <a:p>
            <a:pPr marL="285750" indent="-285750" algn="just">
              <a:lnSpc>
                <a:spcPct val="120000"/>
              </a:lnSpc>
              <a:buFont typeface="Arial" panose="020B0604020202020204" pitchFamily="34" charset="0"/>
              <a:buChar char="•"/>
            </a:pPr>
            <a:r>
              <a:rPr lang="en-IN" altLang="en-US" dirty="0">
                <a:latin typeface="Times New Roman" panose="02020603050405020304" charset="0"/>
                <a:cs typeface="Times New Roman" panose="02020603050405020304" charset="0"/>
              </a:rPr>
              <a:t>The rise of deepfake technology poses a significant threat to various aspects of society, enabling the creation of fake images and videos with synthesized or replaced faces. This phenomenon has become more pronounced and challenging due to the widespread use of face masks, particularly since the onset of the infectious disease outbreak in 2020. </a:t>
            </a:r>
            <a:endParaRPr lang="en-IN" altLang="en-US" dirty="0">
              <a:latin typeface="Times New Roman" panose="02020603050405020304" charset="0"/>
              <a:cs typeface="Times New Roman" panose="02020603050405020304" charset="0"/>
            </a:endParaRPr>
          </a:p>
          <a:p>
            <a:pPr marL="0" indent="0" algn="just">
              <a:lnSpc>
                <a:spcPct val="120000"/>
              </a:lnSpc>
              <a:buFont typeface="Arial" panose="020B0604020202020204" pitchFamily="34" charset="0"/>
              <a:buNone/>
            </a:pPr>
            <a:endParaRPr lang="en-IN" altLang="en-US" dirty="0">
              <a:latin typeface="Times New Roman" panose="02020603050405020304" charset="0"/>
              <a:cs typeface="Times New Roman" panose="02020603050405020304" charset="0"/>
            </a:endParaRPr>
          </a:p>
          <a:p>
            <a:pPr marL="285750" indent="-285750" algn="just">
              <a:lnSpc>
                <a:spcPct val="120000"/>
              </a:lnSpc>
              <a:buFont typeface="Arial" panose="020B0604020202020204" pitchFamily="34" charset="0"/>
              <a:buChar char="•"/>
            </a:pPr>
            <a:r>
              <a:rPr lang="en-IN" altLang="en-US" dirty="0">
                <a:latin typeface="Times New Roman" panose="02020603050405020304" charset="0"/>
                <a:cs typeface="Times New Roman" panose="02020603050405020304" charset="0"/>
              </a:rPr>
              <a:t>Face masks obstruct defining facial features, making it increasingly difficult to identify and distinguish between authentic and synthetic content. This situation raises concerns about the potential malicious use of deepfakes</a:t>
            </a:r>
            <a:endParaRPr lang="en-IN" altLang="en-US" dirty="0">
              <a:latin typeface="Times New Roman" panose="02020603050405020304" charset="0"/>
              <a:cs typeface="Times New Roman" panose="02020603050405020304" charset="0"/>
            </a:endParaRPr>
          </a:p>
          <a:p>
            <a:pPr marL="285750" indent="-285750" algn="just">
              <a:lnSpc>
                <a:spcPct val="120000"/>
              </a:lnSpc>
              <a:buFont typeface="Arial" panose="020B0604020202020204" pitchFamily="34" charset="0"/>
              <a:buChar char="•"/>
            </a:pPr>
            <a:endParaRPr lang="en-IN" altLang="en-US" dirty="0">
              <a:latin typeface="Times New Roman" panose="02020603050405020304" charset="0"/>
              <a:cs typeface="Times New Roman" panose="02020603050405020304" charset="0"/>
            </a:endParaRPr>
          </a:p>
          <a:p>
            <a:pPr marL="285750" indent="-285750" algn="just">
              <a:lnSpc>
                <a:spcPct val="120000"/>
              </a:lnSpc>
              <a:buFont typeface="Arial" panose="020B0604020202020204" pitchFamily="34" charset="0"/>
              <a:buChar char="•"/>
            </a:pPr>
            <a:r>
              <a:rPr lang="en-IN" altLang="en-US" dirty="0">
                <a:latin typeface="Times New Roman" panose="02020603050405020304" charset="0"/>
                <a:cs typeface="Times New Roman" panose="02020603050405020304" charset="0"/>
              </a:rPr>
              <a:t>Existing Method Disadvantages:</a:t>
            </a:r>
            <a:endParaRPr lang="en-IN" altLang="en-US" dirty="0">
              <a:latin typeface="Times New Roman" panose="02020603050405020304" charset="0"/>
              <a:cs typeface="Times New Roman" panose="02020603050405020304" charset="0"/>
            </a:endParaRPr>
          </a:p>
          <a:p>
            <a:pPr marL="0" indent="0" algn="just">
              <a:lnSpc>
                <a:spcPct val="120000"/>
              </a:lnSpc>
              <a:buFont typeface="Arial" panose="020B0604020202020204" pitchFamily="34" charset="0"/>
              <a:buNone/>
            </a:pPr>
            <a:r>
              <a:rPr lang="en-IN" altLang="en-US" dirty="0">
                <a:latin typeface="Times New Roman" panose="02020603050405020304" charset="0"/>
                <a:cs typeface="Times New Roman" panose="02020603050405020304" charset="0"/>
              </a:rPr>
              <a:t>1.The two-stream DNN method is too complicated with large training time.</a:t>
            </a:r>
            <a:endParaRPr lang="en-IN" altLang="en-US" dirty="0">
              <a:latin typeface="Times New Roman" panose="02020603050405020304" charset="0"/>
              <a:cs typeface="Times New Roman" panose="02020603050405020304" charset="0"/>
            </a:endParaRPr>
          </a:p>
          <a:p>
            <a:pPr marL="0" indent="0" algn="just">
              <a:lnSpc>
                <a:spcPct val="120000"/>
              </a:lnSpc>
              <a:buFont typeface="Arial" panose="020B0604020202020204" pitchFamily="34" charset="0"/>
              <a:buNone/>
            </a:pPr>
            <a:r>
              <a:rPr lang="en-IN" altLang="en-US" dirty="0">
                <a:latin typeface="Times New Roman" panose="02020603050405020304" charset="0"/>
                <a:cs typeface="Times New Roman" panose="02020603050405020304" charset="0"/>
              </a:rPr>
              <a:t>2.The Convolutional Vision Transformer has high false positives.</a:t>
            </a:r>
            <a:endParaRPr lang="en-IN" altLang="en-US" dirty="0">
              <a:latin typeface="Times New Roman" panose="02020603050405020304" charset="0"/>
              <a:cs typeface="Times New Roman" panose="02020603050405020304" charset="0"/>
            </a:endParaRPr>
          </a:p>
          <a:p>
            <a:pPr marL="0" indent="0" algn="just">
              <a:lnSpc>
                <a:spcPct val="120000"/>
              </a:lnSpc>
              <a:buFont typeface="Arial" panose="020B0604020202020204" pitchFamily="34" charset="0"/>
              <a:buNone/>
            </a:pPr>
            <a:r>
              <a:rPr lang="en-IN" altLang="en-US" dirty="0">
                <a:latin typeface="Times New Roman" panose="02020603050405020304" charset="0"/>
                <a:cs typeface="Times New Roman" panose="02020603050405020304" charset="0"/>
              </a:rPr>
              <a:t>3.They did not perform preprocessing stages,like residual connection, and batch normalization and data augmentation. So, it may leads to decrease in performance.</a:t>
            </a:r>
            <a:endParaRPr lang="en-IN" altLang="en-US" dirty="0">
              <a:latin typeface="Times New Roman" panose="02020603050405020304" charset="0"/>
              <a:cs typeface="Times New Roman" panose="02020603050405020304" charset="0"/>
            </a:endParaRPr>
          </a:p>
        </p:txBody>
      </p:sp>
      <p:sp>
        <p:nvSpPr>
          <p:cNvPr id="9" name="Date Placeholder 8"/>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10" name="Footer Placeholder 9"/>
          <p:cNvSpPr>
            <a:spLocks noGrp="1"/>
          </p:cNvSpPr>
          <p:nvPr>
            <p:ph type="ftr" idx="11"/>
          </p:nvPr>
        </p:nvSpPr>
        <p:spPr>
          <a:xfrm>
            <a:off x="3124200" y="4767580"/>
            <a:ext cx="3716020"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Bookman Old Style" panose="02050604050505020204" pitchFamily="18" charset="0"/>
              <a:ea typeface="Trebuchet MS" panose="020B0603020202020204"/>
              <a:cs typeface="Trebuchet MS" panose="020B0603020202020204"/>
              <a:sym typeface="Trebuchet MS" panose="020B0603020202020204"/>
            </a:endParaRPr>
          </a:p>
        </p:txBody>
      </p:sp>
      <p:sp>
        <p:nvSpPr>
          <p:cNvPr id="2" name="Title 1"/>
          <p:cNvSpPr>
            <a:spLocks noGrp="1"/>
          </p:cNvSpPr>
          <p:nvPr>
            <p:ph type="title"/>
          </p:nvPr>
        </p:nvSpPr>
        <p:spPr>
          <a:xfrm>
            <a:off x="1602105" y="0"/>
            <a:ext cx="5676900" cy="682625"/>
          </a:xfrm>
        </p:spPr>
        <p:txBody>
          <a:bodyPr/>
          <a:lstStyle/>
          <a:p>
            <a:pPr algn="ctr"/>
            <a:r>
              <a:rPr lang="en-US" sz="3600" b="0" dirty="0" smtClean="0">
                <a:latin typeface="Times New Roman" panose="02020603050405020304" charset="0"/>
                <a:cs typeface="Times New Roman" panose="02020603050405020304" charset="0"/>
              </a:rPr>
              <a:t>Problem </a:t>
            </a:r>
            <a:r>
              <a:rPr lang="en-IN" altLang="en-US" sz="3600" b="0" dirty="0" smtClean="0">
                <a:latin typeface="Times New Roman" panose="02020603050405020304" charset="0"/>
                <a:cs typeface="Times New Roman" panose="02020603050405020304" charset="0"/>
              </a:rPr>
              <a:t>Illustration</a:t>
            </a:r>
            <a:endParaRPr lang="en-IN" altLang="en-US" sz="3600" b="0" dirty="0" smtClean="0">
              <a:latin typeface="Times New Roman" panose="02020603050405020304" charset="0"/>
              <a:cs typeface="Times New Roman" panose="02020603050405020304" charset="0"/>
            </a:endParaRPr>
          </a:p>
        </p:txBody>
      </p:sp>
      <p:sp>
        <p:nvSpPr>
          <p:cNvPr id="9" name="Date Placeholder 8"/>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10" name="Footer Placeholder 9"/>
          <p:cNvSpPr>
            <a:spLocks noGrp="1"/>
          </p:cNvSpPr>
          <p:nvPr>
            <p:ph type="ftr" idx="11"/>
          </p:nvPr>
        </p:nvSpPr>
        <p:spPr>
          <a:xfrm>
            <a:off x="3124200" y="4767580"/>
            <a:ext cx="3429000"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pic>
        <p:nvPicPr>
          <p:cNvPr id="3" name="vid1_">
            <a:hlinkClick r:id="" action="ppaction://media"/>
          </p:cNvPr>
          <p:cNvPicPr>
            <a:picLocks noChangeAspect="1"/>
          </p:cNvPicPr>
          <p:nvPr>
            <p:ph type="pic" idx="2"/>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800100" y="1508125"/>
            <a:ext cx="3480435" cy="2112010"/>
          </a:xfrm>
          <a:prstGeom prst="rect">
            <a:avLst/>
          </a:prstGeom>
        </p:spPr>
      </p:pic>
      <p:sp>
        <p:nvSpPr>
          <p:cNvPr id="5" name="Text Box 4"/>
          <p:cNvSpPr txBox="1"/>
          <p:nvPr/>
        </p:nvSpPr>
        <p:spPr>
          <a:xfrm>
            <a:off x="1775460" y="3839210"/>
            <a:ext cx="1529715" cy="306705"/>
          </a:xfrm>
          <a:prstGeom prst="rect">
            <a:avLst/>
          </a:prstGeom>
          <a:noFill/>
        </p:spPr>
        <p:txBody>
          <a:bodyPr wrap="square" rtlCol="0">
            <a:spAutoFit/>
          </a:bodyPr>
          <a:p>
            <a:pPr algn="ctr"/>
            <a:r>
              <a:rPr lang="en-IN" altLang="en-US">
                <a:latin typeface="Times New Roman" panose="02020603050405020304" charset="0"/>
                <a:cs typeface="Times New Roman" panose="02020603050405020304" charset="0"/>
              </a:rPr>
              <a:t>REAL</a:t>
            </a:r>
            <a:endParaRPr lang="en-IN" altLang="en-US">
              <a:latin typeface="Times New Roman" panose="02020603050405020304" charset="0"/>
              <a:cs typeface="Times New Roman" panose="02020603050405020304" charset="0"/>
            </a:endParaRPr>
          </a:p>
        </p:txBody>
      </p:sp>
      <p:pic>
        <p:nvPicPr>
          <p:cNvPr id="6" name="vid1_f">
            <a:hlinkClick r:id="" action="ppaction://media"/>
          </p:cNvPr>
          <p:cNvPicPr/>
          <p:nvPr>
            <a:videoFile r:link="rId5"/>
            <p:extLst>
              <p:ext uri="{DAA4B4D4-6D71-4841-9C94-3DE7FCFB9230}">
                <p14:media xmlns:p14="http://schemas.microsoft.com/office/powerpoint/2010/main" r:embed="rId6"/>
              </p:ext>
            </p:extLst>
            <p:custDataLst>
              <p:tags r:id="rId7"/>
            </p:custDataLst>
          </p:nvPr>
        </p:nvPicPr>
        <p:blipFill>
          <a:blip r:embed="rId8"/>
          <a:stretch>
            <a:fillRect/>
          </a:stretch>
        </p:blipFill>
        <p:spPr>
          <a:xfrm>
            <a:off x="4756150" y="1508760"/>
            <a:ext cx="3533140" cy="2111375"/>
          </a:xfrm>
          <a:prstGeom prst="rect">
            <a:avLst/>
          </a:prstGeom>
        </p:spPr>
      </p:pic>
      <p:sp>
        <p:nvSpPr>
          <p:cNvPr id="7" name="Text Box 6"/>
          <p:cNvSpPr txBox="1"/>
          <p:nvPr/>
        </p:nvSpPr>
        <p:spPr>
          <a:xfrm>
            <a:off x="6114415" y="3839210"/>
            <a:ext cx="1164590" cy="306705"/>
          </a:xfrm>
          <a:prstGeom prst="rect">
            <a:avLst/>
          </a:prstGeom>
          <a:noFill/>
        </p:spPr>
        <p:txBody>
          <a:bodyPr wrap="square" rtlCol="0">
            <a:spAutoFit/>
          </a:bodyPr>
          <a:p>
            <a:pPr algn="ctr"/>
            <a:r>
              <a:rPr lang="en-IN" altLang="en-US">
                <a:latin typeface="Times New Roman" panose="02020603050405020304" charset="0"/>
                <a:cs typeface="Times New Roman" panose="02020603050405020304" charset="0"/>
              </a:rPr>
              <a:t>FAKE</a:t>
            </a:r>
            <a:endParaRPr lang="en-IN" altLang="en-US">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childTnLst>
            <p:video fullScrn="0">
              <p:cMediaNode>
                <p:cTn id="2" repeatCount="indefinite" fill="hold" display="1">
                  <p:stCondLst>
                    <p:cond delay="indefinite"/>
                  </p:st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video fullScrn="0">
              <p:cMediaNode>
                <p:cTn id="8" repeatCount="indefinite" fill="hold" display="1">
                  <p:stCondLst>
                    <p:cond delay="indefinite"/>
                  </p:stCondLst>
                </p:cTn>
                <p:tgtEl>
                  <p:spTgt spid="6"/>
                </p:tgtEl>
              </p:cMediaNode>
            </p:video>
            <p:seq concurrent="1" nextAc="seek">
              <p:cTn id="9" restart="whenNotActive" fill="hold" evtFilter="cancelBubble" nodeType="interactiveSeq">
                <p:stCondLst>
                  <p:cond evt="onClick" delay="0">
                    <p:tgtEl>
                      <p:spTgt spid="6"/>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additive="base">
                                        <p:cTn id="13"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Times New Roman" panose="02020603050405020304" charset="0"/>
                <a:cs typeface="Times New Roman" panose="02020603050405020304" charset="0"/>
              </a:rPr>
            </a:fld>
            <a:endParaRPr lang="en-US">
              <a:latin typeface="Times New Roman" panose="02020603050405020304" charset="0"/>
              <a:cs typeface="Times New Roman" panose="02020603050405020304"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panose="020B0603020202020204"/>
              <a:ea typeface="Trebuchet MS" panose="020B0603020202020204"/>
              <a:cs typeface="Trebuchet MS" panose="020B0603020202020204"/>
              <a:sym typeface="Trebuchet MS" panose="020B0603020202020204"/>
            </a:endParaRPr>
          </a:p>
        </p:txBody>
      </p:sp>
      <p:sp>
        <p:nvSpPr>
          <p:cNvPr id="2" name="Title 1"/>
          <p:cNvSpPr>
            <a:spLocks noGrp="1"/>
          </p:cNvSpPr>
          <p:nvPr>
            <p:ph type="title"/>
          </p:nvPr>
        </p:nvSpPr>
        <p:spPr>
          <a:xfrm>
            <a:off x="1376204" y="135890"/>
            <a:ext cx="6117431" cy="627321"/>
          </a:xfrm>
        </p:spPr>
        <p:txBody>
          <a:bodyPr/>
          <a:lstStyle/>
          <a:p>
            <a:r>
              <a:rPr lang="en-US" sz="3600" dirty="0" smtClean="0">
                <a:latin typeface="Times New Roman" panose="02020603050405020304" charset="0"/>
                <a:cs typeface="Times New Roman" panose="02020603050405020304" charset="0"/>
              </a:rPr>
              <a:t>Proposed Method</a:t>
            </a:r>
            <a:endParaRPr lang="en-US" sz="3600" dirty="0">
              <a:latin typeface="Times New Roman" panose="02020603050405020304" charset="0"/>
              <a:cs typeface="Times New Roman" panose="02020603050405020304" charset="0"/>
            </a:endParaRPr>
          </a:p>
        </p:txBody>
      </p:sp>
      <p:sp>
        <p:nvSpPr>
          <p:cNvPr id="3" name="Date Placeholder 2"/>
          <p:cNvSpPr>
            <a:spLocks noGrp="1"/>
          </p:cNvSpPr>
          <p:nvPr>
            <p:ph type="dt" idx="10"/>
          </p:nvPr>
        </p:nvSpPr>
        <p:spPr/>
        <p:txBody>
          <a:bodyPr/>
          <a:lstStyle/>
          <a:p>
            <a:r>
              <a:rPr lang="en-IN" altLang="en-US">
                <a:latin typeface="Times New Roman" panose="02020603050405020304" charset="0"/>
                <a:cs typeface="Times New Roman" panose="02020603050405020304" charset="0"/>
              </a:rPr>
              <a:t>27  January 2024</a:t>
            </a:r>
            <a:endParaRPr lang="en-IN" altLang="en-US">
              <a:latin typeface="Times New Roman" panose="02020603050405020304" charset="0"/>
              <a:cs typeface="Times New Roman" panose="02020603050405020304" charset="0"/>
            </a:endParaRPr>
          </a:p>
        </p:txBody>
      </p:sp>
      <p:sp>
        <p:nvSpPr>
          <p:cNvPr id="4" name="Footer Placeholder 3"/>
          <p:cNvSpPr>
            <a:spLocks noGrp="1"/>
          </p:cNvSpPr>
          <p:nvPr>
            <p:ph type="ftr" idx="11"/>
          </p:nvPr>
        </p:nvSpPr>
        <p:spPr>
          <a:xfrm>
            <a:off x="3124200" y="4767580"/>
            <a:ext cx="3306445" cy="273685"/>
          </a:xfrm>
        </p:spPr>
        <p:txBody>
          <a:bodyPr/>
          <a:lstStyle/>
          <a:p>
            <a:r>
              <a:rPr lang="en-US" smtClean="0">
                <a:latin typeface="Times New Roman" panose="02020603050405020304" charset="0"/>
                <a:cs typeface="Times New Roman" panose="02020603050405020304" charset="0"/>
              </a:rPr>
              <a:t>Department of Computer Science and Engineering</a:t>
            </a:r>
            <a:endParaRPr lang="en-US" smtClean="0">
              <a:latin typeface="Times New Roman" panose="02020603050405020304" charset="0"/>
              <a:cs typeface="Times New Roman" panose="02020603050405020304" charset="0"/>
            </a:endParaRPr>
          </a:p>
        </p:txBody>
      </p:sp>
      <p:sp>
        <p:nvSpPr>
          <p:cNvPr id="5" name="Text Box 4"/>
          <p:cNvSpPr txBox="1"/>
          <p:nvPr/>
        </p:nvSpPr>
        <p:spPr>
          <a:xfrm>
            <a:off x="829310" y="852805"/>
            <a:ext cx="7758430" cy="3626485"/>
          </a:xfrm>
          <a:prstGeom prst="rect">
            <a:avLst/>
          </a:prstGeom>
          <a:noFill/>
        </p:spPr>
        <p:txBody>
          <a:bodyPr wrap="square" rtlCol="0">
            <a:noAutofit/>
          </a:bodyPr>
          <a:p>
            <a:pPr marL="285750" indent="-285750" algn="just">
              <a:lnSpc>
                <a:spcPct val="110000"/>
              </a:lnSpc>
              <a:buFont typeface="Arial" panose="020B0604020202020204" pitchFamily="34" charset="0"/>
              <a:buChar char="•"/>
            </a:pPr>
            <a:r>
              <a:rPr lang="en-US" sz="1600" dirty="0" smtClean="0">
                <a:latin typeface="Times New Roman" panose="02020603050405020304"/>
                <a:ea typeface="Times New Roman" panose="02020603050405020304"/>
                <a:cs typeface="Times New Roman" panose="02020603050405020304"/>
                <a:sym typeface="+mn-ea"/>
              </a:rPr>
              <a:t>Th</a:t>
            </a:r>
            <a:r>
              <a:rPr lang="en-IN" altLang="en-US" sz="1600" dirty="0" smtClean="0">
                <a:latin typeface="Times New Roman" panose="02020603050405020304"/>
                <a:ea typeface="Times New Roman" panose="02020603050405020304"/>
                <a:cs typeface="Times New Roman" panose="02020603050405020304"/>
                <a:sym typeface="+mn-ea"/>
              </a:rPr>
              <a:t>e proposed system</a:t>
            </a:r>
            <a:r>
              <a:rPr lang="en-US" sz="1600" dirty="0" smtClean="0">
                <a:latin typeface="Times New Roman" panose="02020603050405020304"/>
                <a:ea typeface="Times New Roman" panose="02020603050405020304"/>
                <a:cs typeface="Times New Roman" panose="02020603050405020304"/>
                <a:sym typeface="+mn-ea"/>
              </a:rPr>
              <a:t> tackles the escalating societal concern of </a:t>
            </a:r>
            <a:r>
              <a:rPr lang="en-US" sz="1600" dirty="0" err="1" smtClean="0">
                <a:latin typeface="Times New Roman" panose="02020603050405020304"/>
                <a:ea typeface="Times New Roman" panose="02020603050405020304"/>
                <a:cs typeface="Times New Roman" panose="02020603050405020304"/>
                <a:sym typeface="+mn-ea"/>
              </a:rPr>
              <a:t>deepfakes</a:t>
            </a:r>
            <a:r>
              <a:rPr lang="en-US" sz="1600" dirty="0" smtClean="0">
                <a:latin typeface="Times New Roman" panose="02020603050405020304"/>
                <a:ea typeface="Times New Roman" panose="02020603050405020304"/>
                <a:cs typeface="Times New Roman" panose="02020603050405020304"/>
                <a:sym typeface="+mn-ea"/>
              </a:rPr>
              <a:t> through innovative methodologies. Introducing the </a:t>
            </a:r>
            <a:r>
              <a:rPr lang="en-US" sz="1600" dirty="0" err="1" smtClean="0">
                <a:latin typeface="Times New Roman" panose="02020603050405020304"/>
                <a:ea typeface="Times New Roman" panose="02020603050405020304"/>
                <a:cs typeface="Times New Roman" panose="02020603050405020304"/>
                <a:sym typeface="+mn-ea"/>
              </a:rPr>
              <a:t>Deepfake</a:t>
            </a:r>
            <a:r>
              <a:rPr lang="en-US" sz="1600" dirty="0" smtClean="0">
                <a:latin typeface="Times New Roman" panose="02020603050405020304"/>
                <a:ea typeface="Times New Roman" panose="02020603050405020304"/>
                <a:cs typeface="Times New Roman" panose="02020603050405020304"/>
                <a:sym typeface="+mn-ea"/>
              </a:rPr>
              <a:t> Face Mask Dataset (DFFMD) and leveraging a novel Inception-ResNet-v2 approach, augmented with preprocessing stages, feature-based analysis, residual connections, and batch normalization, the research significantly enhances the accuracy of </a:t>
            </a:r>
            <a:r>
              <a:rPr lang="en-US" sz="1600" dirty="0" err="1" smtClean="0">
                <a:latin typeface="Times New Roman" panose="02020603050405020304"/>
                <a:ea typeface="Times New Roman" panose="02020603050405020304"/>
                <a:cs typeface="Times New Roman" panose="02020603050405020304"/>
                <a:sym typeface="+mn-ea"/>
              </a:rPr>
              <a:t>deepfake</a:t>
            </a:r>
            <a:r>
              <a:rPr lang="en-US" sz="1600" dirty="0" smtClean="0">
                <a:latin typeface="Times New Roman" panose="02020603050405020304"/>
                <a:ea typeface="Times New Roman" panose="02020603050405020304"/>
                <a:cs typeface="Times New Roman" panose="02020603050405020304"/>
                <a:sym typeface="+mn-ea"/>
              </a:rPr>
              <a:t> video detection amidst face masks—filling a critical gap left by conventional methods. </a:t>
            </a:r>
            <a:endParaRPr lang="en-US" sz="1600" dirty="0" smtClean="0">
              <a:latin typeface="Times New Roman" panose="02020603050405020304"/>
              <a:ea typeface="Times New Roman" panose="02020603050405020304"/>
              <a:cs typeface="Times New Roman" panose="02020603050405020304"/>
              <a:sym typeface="+mn-ea"/>
            </a:endParaRPr>
          </a:p>
          <a:p>
            <a:pPr marL="285750" indent="-285750" algn="just">
              <a:lnSpc>
                <a:spcPct val="110000"/>
              </a:lnSpc>
              <a:buFont typeface="Arial" panose="020B0604020202020204" pitchFamily="34" charset="0"/>
              <a:buChar char="•"/>
            </a:pPr>
            <a:endParaRPr lang="en-US" sz="1600" dirty="0" smtClean="0">
              <a:latin typeface="Times New Roman" panose="02020603050405020304"/>
              <a:ea typeface="Times New Roman" panose="02020603050405020304"/>
              <a:cs typeface="Times New Roman" panose="02020603050405020304"/>
              <a:sym typeface="+mn-ea"/>
            </a:endParaRPr>
          </a:p>
          <a:p>
            <a:pPr marL="285750" indent="-285750" algn="just">
              <a:lnSpc>
                <a:spcPct val="110000"/>
              </a:lnSpc>
              <a:buFont typeface="Arial" panose="020B0604020202020204" pitchFamily="34" charset="0"/>
              <a:buChar char="•"/>
            </a:pPr>
            <a:r>
              <a:rPr lang="en-US" sz="1600" dirty="0" smtClean="0">
                <a:latin typeface="Times New Roman" panose="02020603050405020304"/>
                <a:ea typeface="Times New Roman" panose="02020603050405020304"/>
                <a:cs typeface="Times New Roman" panose="02020603050405020304"/>
                <a:sym typeface="+mn-ea"/>
              </a:rPr>
              <a:t>The investigation delves into various deep learning models, including VGG19, CNN, and an extended </a:t>
            </a:r>
            <a:r>
              <a:rPr lang="en-US" sz="1600" dirty="0" err="1" smtClean="0">
                <a:latin typeface="Times New Roman" panose="02020603050405020304"/>
                <a:ea typeface="Times New Roman" panose="02020603050405020304"/>
                <a:cs typeface="Times New Roman" panose="02020603050405020304"/>
                <a:sym typeface="+mn-ea"/>
              </a:rPr>
              <a:t>Xception</a:t>
            </a:r>
            <a:r>
              <a:rPr lang="en-US" sz="1600" dirty="0" smtClean="0">
                <a:latin typeface="Times New Roman" panose="02020603050405020304"/>
                <a:ea typeface="Times New Roman" panose="02020603050405020304"/>
                <a:cs typeface="Times New Roman" panose="02020603050405020304"/>
                <a:sym typeface="+mn-ea"/>
              </a:rPr>
              <a:t> architecture, showcasing a comprehensive exploration of techniques for combating </a:t>
            </a:r>
            <a:r>
              <a:rPr lang="en-US" sz="1600" dirty="0" err="1" smtClean="0">
                <a:latin typeface="Times New Roman" panose="02020603050405020304"/>
                <a:ea typeface="Times New Roman" panose="02020603050405020304"/>
                <a:cs typeface="Times New Roman" panose="02020603050405020304"/>
                <a:sym typeface="+mn-ea"/>
              </a:rPr>
              <a:t>deepfake</a:t>
            </a:r>
            <a:r>
              <a:rPr lang="en-US" sz="1600" dirty="0" smtClean="0">
                <a:latin typeface="Times New Roman" panose="02020603050405020304"/>
                <a:ea typeface="Times New Roman" panose="02020603050405020304"/>
                <a:cs typeface="Times New Roman" panose="02020603050405020304"/>
                <a:sym typeface="+mn-ea"/>
              </a:rPr>
              <a:t> threats. This multifaceted approach establishes a robust foundation for advanced </a:t>
            </a:r>
            <a:r>
              <a:rPr lang="en-US" sz="1600" dirty="0" err="1" smtClean="0">
                <a:latin typeface="Times New Roman" panose="02020603050405020304"/>
                <a:ea typeface="Times New Roman" panose="02020603050405020304"/>
                <a:cs typeface="Times New Roman" panose="02020603050405020304"/>
                <a:sym typeface="+mn-ea"/>
              </a:rPr>
              <a:t>deepfake</a:t>
            </a:r>
            <a:r>
              <a:rPr lang="en-US" sz="1600" dirty="0" smtClean="0">
                <a:latin typeface="Times New Roman" panose="02020603050405020304"/>
                <a:ea typeface="Times New Roman" panose="02020603050405020304"/>
                <a:cs typeface="Times New Roman" panose="02020603050405020304"/>
                <a:sym typeface="+mn-ea"/>
              </a:rPr>
              <a:t> detection, crucial in mitigating the adverse impacts of falsified content in an era dominated by evolving digital challenges.</a:t>
            </a:r>
            <a:endParaRPr lang="en-US" sz="1600" dirty="0" smtClean="0">
              <a:latin typeface="Times New Roman" panose="02020603050405020304"/>
              <a:ea typeface="Times New Roman" panose="02020603050405020304"/>
              <a:cs typeface="Times New Roman" panose="02020603050405020304"/>
            </a:endParaRPr>
          </a:p>
          <a:p>
            <a:pPr marL="285750" indent="-285750" algn="just">
              <a:buFont typeface="Arial" panose="020B0604020202020204" pitchFamily="34" charset="0"/>
              <a:buChar char="•"/>
            </a:pPr>
            <a:endParaRPr lang="en-IN" altLang="en-US" sz="1600">
              <a:latin typeface="Bookman Old Style" panose="02050604050505020204" pitchFamily="18" charset="0"/>
              <a:cs typeface="Bookman Old Style" panose="02050604050505020204" pitchFamily="18" charset="0"/>
            </a:endParaRPr>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ags/tag2.xml><?xml version="1.0" encoding="utf-8"?>
<p:tagLst xmlns:p="http://schemas.openxmlformats.org/presentationml/2006/main">
  <p:tag name="KSO_WM_MEDIACOVER_FLAG" val="1"/>
  <p:tag name="KSO_WM_UNIT_MEDIACOVER_BTN_STATE" val="1"/>
</p:tagLst>
</file>

<file path=ppt/tags/tag3.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1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9124</Words>
  <Application>WPS Presentation</Application>
  <PresentationFormat>On-screen Show (16:9)</PresentationFormat>
  <Paragraphs>356</Paragraphs>
  <Slides>15</Slides>
  <Notes>8</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15</vt:i4>
      </vt:variant>
    </vt:vector>
  </HeadingPairs>
  <TitlesOfParts>
    <vt:vector size="29" baseType="lpstr">
      <vt:lpstr>Arial</vt:lpstr>
      <vt:lpstr>SimSun</vt:lpstr>
      <vt:lpstr>Wingdings</vt:lpstr>
      <vt:lpstr>Arial</vt:lpstr>
      <vt:lpstr>Calibri</vt:lpstr>
      <vt:lpstr>Noto Sans Symbols</vt:lpstr>
      <vt:lpstr>Trebuchet MS</vt:lpstr>
      <vt:lpstr>Times New Roman</vt:lpstr>
      <vt:lpstr>Bookman Old Style</vt:lpstr>
      <vt:lpstr>Times New Roman</vt:lpstr>
      <vt:lpstr>Microsoft YaHei</vt:lpstr>
      <vt:lpstr>Arial Unicode MS</vt:lpstr>
      <vt:lpstr>Segoe Print</vt:lpstr>
      <vt:lpstr>1_Office Theme</vt:lpstr>
      <vt:lpstr>A Seminar on DFFMD-A DEEPFAKE FACE MASK DATASET FOR INFECTIOUS DISEASE ERA WITH DEEPFAKE DETECTION ALGORITHMS</vt:lpstr>
      <vt:lpstr>Introduction</vt:lpstr>
      <vt:lpstr>Concept Tree</vt:lpstr>
      <vt:lpstr> Literature </vt:lpstr>
      <vt:lpstr> Literature </vt:lpstr>
      <vt:lpstr> Literature </vt:lpstr>
      <vt:lpstr>Problem Statement</vt:lpstr>
      <vt:lpstr>Problem Illustration</vt:lpstr>
      <vt:lpstr>Proposed Method</vt:lpstr>
      <vt:lpstr>Proposed Method Illustration</vt:lpstr>
      <vt:lpstr>Parameter</vt:lpstr>
      <vt:lpstr>Experiment Environment</vt:lpstr>
      <vt:lpstr>Project Status</vt:lpstr>
      <vt:lpstr>  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TITILE</dc:title>
  <dc:creator>Raj</dc:creator>
  <cp:lastModifiedBy>manic</cp:lastModifiedBy>
  <cp:revision>32</cp:revision>
  <dcterms:created xsi:type="dcterms:W3CDTF">2023-08-27T11:55:00Z</dcterms:created>
  <dcterms:modified xsi:type="dcterms:W3CDTF">2024-01-27T06:07:35Z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F3BE009150324F15AECCC173D0225D71_13</vt:lpwstr>
  </property>
  <property fmtid="{D5CDD505-2E9C-101B-9397-08002B2CF9AE}" pid="3" name="KSOProductBuildVer">
    <vt:lpwstr>1033-12.2.0.13431</vt:lpwstr>
  </property>
</Properties>
</file>